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9E9DA-5F2D-423D-860F-B1BBD1A7C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4BEF0B-3224-4740-AA20-32BFD3BAF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5FC281-3739-4252-A392-10C2D9C9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876649-6B9D-4D95-89B9-F70CF09B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4F5A0B-FA44-4190-8DDB-F8D8EBB5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7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07187-6232-430B-ADCA-3403AAE3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033B4C-373A-4BB3-9961-D470DACA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875019-37BA-4850-8EE1-BC6BCBC7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DF1770-E751-4394-9157-39B8FA72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7A2C85-83EE-4662-97E5-B3C76534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136B79-C218-4813-A5EF-FB526B554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1C40BE-C250-46C7-B573-166908F66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31C79F-561E-4687-98D1-876165A1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55BC33-8296-4D5E-B56D-392B9988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3D7AC1-5E06-4D26-81DB-699CA1C0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8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3A3880-8D79-476F-9355-B45C66F7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63AAD5-3294-4864-B551-0FA58DA6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F40DB6-4CC0-453E-B2B0-6CE9E94E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1AB041-2AEB-4675-972A-30AAF99B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4C57AE-7846-437B-BE5E-31A036D4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6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AFCAFA-FB04-460D-BEF1-B3443953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1A9B97-D5B1-496E-AEC7-DABA3F2F2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765735-5290-4A24-B6DA-2311146C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D96642-98E4-4865-B962-C6603641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BFC3D6-7517-490E-BB2F-9BF50559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9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28C97F-0E7A-43E0-A929-5325BA26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DAF7AE-7159-44BF-BF84-FC005AEC8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A5E77E-8DAF-4AD9-836D-5AAA36147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CBDA48-CDE8-43E8-BB57-17DB5227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596A57-1FBB-4B88-A8C9-1428469B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6A4B92-407D-4D66-AAFD-AF682B3C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8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456238-20C1-44B8-B996-A78DBAC8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4CC4BA-7EA2-4DCB-8F94-FBCE9EB3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7CAD03-FA1C-4AFB-A37A-0C192C4D2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FDA1837-3C8C-44FC-8346-623BB2E22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74B549F-5BD6-4EE1-900F-97EFB2B06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D8F0101-AF1A-4CD6-A169-E3F295E4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5EFEBF5-F64A-4B3A-AE0B-AA183592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ACEA36F-D0A7-41E9-B047-97FA00B1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1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EDCE0-E1C7-4A79-8F37-F5F3469A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E7EDC6-A56E-455D-A1A5-ED5A3B7B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A61A320-102F-49F8-A00B-7F9F9C3F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52B74E2-723E-4805-A128-770F958C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8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9611B0D-3695-4FDA-AEC7-2FD0F32B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FC53414-D6BA-4898-834E-E6FB2374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E62C41-CEE8-48BA-98AF-E9E2FCDC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3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BC80DC-D6F0-42BF-A327-BEEA3521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D660D1-C9ED-4679-844F-DD0A74C7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D2B777-952E-47AA-B514-1A54713D7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1FA1B8-0C2B-40CE-8081-E1DCFD3D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7263DB-084D-4CD4-872C-ADEF6718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9E982D-D6C3-4126-85B1-B7574F7E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BA3276-088F-49E5-A533-5DB1BA9B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08FD90E-DC18-489F-927E-4C8FE397A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D54BA4-6509-4055-95BC-870EC37A6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3EB24F-3CE1-41DD-9731-F42A34D8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013BCB-2721-4FE1-BCBE-3D0D3BDF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48D9C1-2328-408B-952D-E2463DE3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6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BCD9A8-29B3-4EC6-BC92-2FDC49F5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7069E6-54D6-4814-A6FB-E56F2E9B9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9B9A01-C567-4A9A-B1C1-44DC2070F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91C7-EA4C-4961-B1CC-21CE65A8647A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2EEAC4-616E-4594-997B-DE22D5635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AF2C61-8668-4F27-9C0A-1ED1A1811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15EA-F501-4FF7-8152-41F598E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3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EFDCC85-9D01-4526-BE2F-053CC3AFB0BE}"/>
              </a:ext>
            </a:extLst>
          </p:cNvPr>
          <p:cNvSpPr/>
          <p:nvPr/>
        </p:nvSpPr>
        <p:spPr>
          <a:xfrm>
            <a:off x="3409130" y="907359"/>
            <a:ext cx="835377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Театр </a:t>
            </a: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теней своими 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руками</a:t>
            </a: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мастер - класс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изготовлению теневого театра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сказке «Три поросенка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46069A2-CA37-4751-A1B7-C31310B61218}"/>
              </a:ext>
            </a:extLst>
          </p:cNvPr>
          <p:cNvSpPr/>
          <p:nvPr/>
        </p:nvSpPr>
        <p:spPr>
          <a:xfrm>
            <a:off x="2935661" y="5716601"/>
            <a:ext cx="5087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Выполнила Дешина 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И.В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., воспитатель</a:t>
            </a:r>
            <a:endParaRPr lang="ru-RU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МБДОУ д/с № 100 г. Таганрог</a:t>
            </a:r>
            <a:r>
              <a:rPr lang="ru-RU" sz="1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664FF3C-BC14-4B1F-9F3E-A6C413C71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22" y="4025899"/>
            <a:ext cx="3186460" cy="2044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290C56E-958A-4916-878B-E5575A694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4" y="794695"/>
            <a:ext cx="3031222" cy="229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140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EB55A9A-E658-4B8B-B215-4ECE75F5962B}"/>
              </a:ext>
            </a:extLst>
          </p:cNvPr>
          <p:cNvSpPr/>
          <p:nvPr/>
        </p:nvSpPr>
        <p:spPr>
          <a:xfrm>
            <a:off x="632857" y="393812"/>
            <a:ext cx="4030180" cy="33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Театру принадлежит особая роль в решении многих задач, связанных с воспитанием и развитием ребенка-дошкольника. Через театрально-игровое творчество в детях развиваются коммуникативные навыки, эмоциональная отзывчивость, любознательность и интеллектуальность, артистизм и речевая активность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повседневной жизни детского сада педагоги используют различные виды театров: бибабо, пальчиковые, настольные, плоскостные, книжка-театры, театр масок и другие.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1EB257-1ED8-41F6-B82E-930EE4FE6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6" y="280986"/>
            <a:ext cx="3031067" cy="2273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ED1F89-6A61-4DC4-BE06-BCC3CB31C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65" y="3346450"/>
            <a:ext cx="3183467" cy="238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A92A16-4DFD-42D2-880F-03FB0015C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98" y="4524489"/>
            <a:ext cx="2668967" cy="2001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4EF572E-3F80-457B-AC65-4440871D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083" y="4037012"/>
            <a:ext cx="3323167" cy="2492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4A43F26-2621-4403-92FB-F9BB5ADF23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2" y="3833109"/>
            <a:ext cx="2949117" cy="2243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0407659-7C78-45EA-8A91-7F516ACA47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71" y="914399"/>
            <a:ext cx="2912989" cy="2273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92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9DFA121-4640-409A-8F4D-9159C18BD892}"/>
              </a:ext>
            </a:extLst>
          </p:cNvPr>
          <p:cNvSpPr/>
          <p:nvPr/>
        </p:nvSpPr>
        <p:spPr>
          <a:xfrm>
            <a:off x="794031" y="1307239"/>
            <a:ext cx="5003800" cy="373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же хочу рассказать и показать, как сделать несложный и в то же время интересный теневой театр по сказке «Три поросенка».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 и инструменты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создания театра нам потребуется: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ширма (картонная коробка);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-настольная лампа;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-цветная бумага для украшения ширмы;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картон черного цвета;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-деревянные палочки или обычные карандаши;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-ножницы, клей;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-шаблоны героев сказки (можно найти в Интернете или нарисовать самим)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И, конечно, много фантазии, воображения, усердия и желания.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18E224-8DD0-4115-B2E8-0763C2CF5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8464" y="-148167"/>
            <a:ext cx="2749550" cy="3666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D95A806-ADD7-474F-A1BC-85A921B00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71" y="3302576"/>
            <a:ext cx="4083330" cy="324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93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2F6CC93-2DA7-4E09-9924-1AEE7CD8EB12}"/>
              </a:ext>
            </a:extLst>
          </p:cNvPr>
          <p:cNvSpPr/>
          <p:nvPr/>
        </p:nvSpPr>
        <p:spPr>
          <a:xfrm>
            <a:off x="3326839" y="268434"/>
            <a:ext cx="4233458" cy="33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 работы: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1-й шаг: -распечатать шаблоны героев сказки и декорации, вырезать их;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2-й шаг:-наклеить шаблоны на картон черного цвета и вырезать-должны получиться двухсторонние куклы-силуэты и декорации;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3-й шаг-для прочности можно за ламинировать силуэты или покрыть скотчем;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4-й шаг:-закрепить куклы-силуэты на палочках или карандашах, для устойчивости можно использовать обычные крышки от пластиковых бутылочек;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CA5D0A-DFA0-445E-8ABA-1AB441541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6" y="615090"/>
            <a:ext cx="2598797" cy="3741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D1D3194-D7FE-450E-8D46-B17684AFE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39" y="3685011"/>
            <a:ext cx="3722913" cy="2575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BBFD9F-D61B-4E7A-A02E-8201F7CAE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39" y="3440149"/>
            <a:ext cx="3761013" cy="2820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1773C5-2F42-484A-A3F5-30B2989EAE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463" y="391762"/>
            <a:ext cx="3761013" cy="2820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41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841C1D4-0EC6-40C8-A049-9FEC9547ADB2}"/>
              </a:ext>
            </a:extLst>
          </p:cNvPr>
          <p:cNvSpPr/>
          <p:nvPr/>
        </p:nvSpPr>
        <p:spPr>
          <a:xfrm>
            <a:off x="239822" y="375323"/>
            <a:ext cx="4330700" cy="353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сделать ширму (экран) для теневого театра (для этого подойдет любая  картонная коробка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1-й шаг:- вырежьте в коробке окошко нужного размера;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2-й шаг-возьмите лист белой бумаги и обрежьте по размеру коробки;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3-й шаг:-приклейте бумагу к внутренней части коробки;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4-й шаг:-украсьте ширму цветной бумагой, чтобы она была яркой;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5-й шаг:-установите лампу сзади на расстоянии 2-3 метра от экрана. Чтобы тени были чёткими, свет должен падать прямо, а не сбоку. 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730C1C-D4F6-474B-A9B4-AB2B950D3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28" y="375323"/>
            <a:ext cx="3460616" cy="276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3142969-8A0A-43E9-83B3-0CD117668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57" y="3135723"/>
            <a:ext cx="4099743" cy="2832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A15CAD7-76A5-4B7F-8B5F-BE217EC17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03" y="3722278"/>
            <a:ext cx="3821655" cy="2866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10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D1A5AC9-2373-4B7A-8E89-01ADD3B39412}"/>
              </a:ext>
            </a:extLst>
          </p:cNvPr>
          <p:cNvSpPr/>
          <p:nvPr/>
        </p:nvSpPr>
        <p:spPr>
          <a:xfrm>
            <a:off x="4502082" y="1293749"/>
            <a:ext cx="3042529" cy="1228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Театр теней готов!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Выключайте свет, приглашайте зрителей и разыгрывайте веселое представление. Удачи и хорошего настроения!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4B7487-DC94-4FAA-AC44-8D4C226DA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19" y="405437"/>
            <a:ext cx="4298209" cy="314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CC7CFF-975A-484A-AEA1-695EB77DA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5" y="550255"/>
            <a:ext cx="3949700" cy="3221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FFADA63-20FD-48E8-A1C3-264EFA8C0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26" y="3410218"/>
            <a:ext cx="4582943" cy="3240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798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241</Words>
  <Application>Microsoft Office PowerPoint</Application>
  <PresentationFormat>Произвольный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Fedor</dc:creator>
  <cp:lastModifiedBy>User</cp:lastModifiedBy>
  <cp:revision>11</cp:revision>
  <dcterms:created xsi:type="dcterms:W3CDTF">2020-04-06T10:59:43Z</dcterms:created>
  <dcterms:modified xsi:type="dcterms:W3CDTF">2020-05-06T15:48:09Z</dcterms:modified>
</cp:coreProperties>
</file>