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1"/>
  </p:sldMasterIdLst>
  <p:sldIdLst>
    <p:sldId id="256" r:id="rId2"/>
    <p:sldId id="299" r:id="rId3"/>
    <p:sldId id="297" r:id="rId4"/>
    <p:sldId id="291" r:id="rId5"/>
    <p:sldId id="292" r:id="rId6"/>
    <p:sldId id="293" r:id="rId7"/>
    <p:sldId id="294" r:id="rId8"/>
    <p:sldId id="295" r:id="rId9"/>
    <p:sldId id="288" r:id="rId10"/>
    <p:sldId id="298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E88A5-1B53-4A3C-951B-A6F1DE441E3E}" type="datetimeFigureOut">
              <a:rPr lang="ru-RU" smtClean="0"/>
              <a:t>22.05.2020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254CA-F393-48C8-BAFC-6C50B3514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507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E88A5-1B53-4A3C-951B-A6F1DE441E3E}" type="datetimeFigureOut">
              <a:rPr lang="ru-RU" smtClean="0"/>
              <a:t>22.05.2020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254CA-F393-48C8-BAFC-6C50B3514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7719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E88A5-1B53-4A3C-951B-A6F1DE441E3E}" type="datetimeFigureOut">
              <a:rPr lang="ru-RU" smtClean="0"/>
              <a:t>22.05.2020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254CA-F393-48C8-BAFC-6C50B3514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22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E88A5-1B53-4A3C-951B-A6F1DE441E3E}" type="datetimeFigureOut">
              <a:rPr lang="ru-RU" smtClean="0"/>
              <a:t>22.05.2020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254CA-F393-48C8-BAFC-6C50B3514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2561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E88A5-1B53-4A3C-951B-A6F1DE441E3E}" type="datetimeFigureOut">
              <a:rPr lang="ru-RU" smtClean="0"/>
              <a:t>22.05.2020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254CA-F393-48C8-BAFC-6C50B3514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6919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E88A5-1B53-4A3C-951B-A6F1DE441E3E}" type="datetimeFigureOut">
              <a:rPr lang="ru-RU" smtClean="0"/>
              <a:t>22.05.2020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254CA-F393-48C8-BAFC-6C50B3514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332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E88A5-1B53-4A3C-951B-A6F1DE441E3E}" type="datetimeFigureOut">
              <a:rPr lang="ru-RU" smtClean="0"/>
              <a:t>22.05.2020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254CA-F393-48C8-BAFC-6C50B3514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4890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E88A5-1B53-4A3C-951B-A6F1DE441E3E}" type="datetimeFigureOut">
              <a:rPr lang="ru-RU" smtClean="0"/>
              <a:t>22.05.2020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254CA-F393-48C8-BAFC-6C50B3514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8452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E88A5-1B53-4A3C-951B-A6F1DE441E3E}" type="datetimeFigureOut">
              <a:rPr lang="ru-RU" smtClean="0"/>
              <a:t>22.05.2020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254CA-F393-48C8-BAFC-6C50B3514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1925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E88A5-1B53-4A3C-951B-A6F1DE441E3E}" type="datetimeFigureOut">
              <a:rPr lang="ru-RU" smtClean="0"/>
              <a:t>22.05.2020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254CA-F393-48C8-BAFC-6C50B3514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5541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E88A5-1B53-4A3C-951B-A6F1DE441E3E}" type="datetimeFigureOut">
              <a:rPr lang="ru-RU" smtClean="0"/>
              <a:t>22.05.2020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254CA-F393-48C8-BAFC-6C50B3514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2930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4E88A5-1B53-4A3C-951B-A6F1DE441E3E}" type="datetimeFigureOut">
              <a:rPr lang="ru-RU" smtClean="0"/>
              <a:t>22.05.2020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6254CA-F393-48C8-BAFC-6C50B3514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245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g"/><Relationship Id="rId7" Type="http://schemas.openxmlformats.org/officeDocument/2006/relationships/image" Target="../media/image13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g"/><Relationship Id="rId9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g"/><Relationship Id="rId7" Type="http://schemas.openxmlformats.org/officeDocument/2006/relationships/image" Target="../media/image2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ru-RU" sz="9600">
                <a:ln w="0"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Красная книга</a:t>
            </a:r>
            <a:r>
              <a:rPr lang="ru-RU" sz="960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reflection blurRad="12700" stA="50000" endPos="50000" dist="5000" dir="5400000" sy="-100000" rotWithShape="0"/>
                </a:effectLst>
              </a:rPr>
              <a:t/>
            </a:r>
            <a:br>
              <a:rPr lang="ru-RU" sz="960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reflection blurRad="12700" stA="50000" endPos="50000" dist="5000" dir="5400000" sy="-100000" rotWithShape="0"/>
                </a:effectLst>
              </a:rPr>
            </a:br>
            <a:endParaRPr lang="ru-RU" sz="960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0512">
            <a:off x="1573267" y="1662232"/>
            <a:ext cx="2936812" cy="38150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51314" y="43401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" t="3594" r="-77" b="5638"/>
          <a:stretch/>
        </p:blipFill>
        <p:spPr>
          <a:xfrm rot="658858">
            <a:off x="7513934" y="1766045"/>
            <a:ext cx="2831888" cy="377089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19594" y="0"/>
            <a:ext cx="795762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Sitka Small" panose="02000505000000020004" pitchFamily="2" charset="0"/>
              </a:rPr>
              <a:t>Расскажите детям</a:t>
            </a:r>
            <a:endParaRPr lang="ru-RU" sz="6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Sitka Small" panose="02000505000000020004" pitchFamily="2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07354" y="5825659"/>
            <a:ext cx="34363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 Дешина И.В.</a:t>
            </a:r>
          </a:p>
          <a:p>
            <a:pPr algn="ctr"/>
            <a:r>
              <a:rPr lang="ru-RU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b="1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оспитатель МБДОУ д/с № 100</a:t>
            </a:r>
          </a:p>
          <a:p>
            <a:pPr algn="ctr"/>
            <a:r>
              <a:rPr lang="ru-RU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Таганрога</a:t>
            </a:r>
            <a:endParaRPr lang="ru-RU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883612"/>
      </p:ext>
    </p:extLst>
  </p:cSld>
  <p:clrMapOvr>
    <a:masterClrMapping/>
  </p:clrMapOvr>
  <p:transition spd="slow" advTm="11936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54736"/>
            <a:ext cx="12192001" cy="6912736"/>
          </a:xfrm>
          <a:prstGeom prst="rect">
            <a:avLst/>
          </a:prstGeom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103486" y="3696214"/>
            <a:ext cx="7654925" cy="45259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2813">
              <a:buFontTx/>
              <a:buNone/>
            </a:pPr>
            <a:r>
              <a:rPr lang="ru-RU" alt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alt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Любите родную природу –</a:t>
            </a:r>
            <a:br>
              <a:rPr lang="ru-RU" alt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Озера, леса и поля.</a:t>
            </a:r>
            <a:br>
              <a:rPr lang="ru-RU" alt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Ведь это же наша с тобою </a:t>
            </a:r>
            <a:br>
              <a:rPr lang="ru-RU" alt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Навеки родная земля.</a:t>
            </a:r>
            <a:br>
              <a:rPr lang="ru-RU" alt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ней мы с тобою родились,</a:t>
            </a:r>
            <a:br>
              <a:rPr lang="ru-RU" alt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Живем мы с тобою на ней!</a:t>
            </a:r>
            <a:br>
              <a:rPr lang="ru-RU" alt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 будем же, люди, все вместе</a:t>
            </a:r>
            <a:br>
              <a:rPr lang="ru-RU" alt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к ней относиться добрей</a:t>
            </a:r>
            <a:r>
              <a:rPr lang="ru-RU" altLang="ru-RU" sz="2400" b="1" i="1" dirty="0" smtClean="0"/>
              <a:t>!</a:t>
            </a:r>
            <a:endParaRPr lang="ru-RU" altLang="ru-RU" sz="2400" b="1" i="1" dirty="0" smtClean="0"/>
          </a:p>
        </p:txBody>
      </p:sp>
    </p:spTree>
    <p:extLst>
      <p:ext uri="{BB962C8B-B14F-4D97-AF65-F5344CB8AC3E}">
        <p14:creationId xmlns:p14="http://schemas.microsoft.com/office/powerpoint/2010/main" val="45546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75717" cy="50267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44902">
            <a:off x="1350510" y="3491369"/>
            <a:ext cx="3149622" cy="333430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891650" y="405182"/>
            <a:ext cx="470012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2813"/>
            <a:r>
              <a:rPr lang="ru-RU" alt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Красная книга</a:t>
            </a:r>
            <a:r>
              <a:rPr lang="ru-RU" alt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 </a:t>
            </a:r>
            <a:r>
              <a:rPr lang="ru-RU" alt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alt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список </a:t>
            </a:r>
          </a:p>
          <a:p>
            <a:pPr algn="ctr" defTabSz="912813"/>
            <a:r>
              <a:rPr lang="ru-RU" alt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редких и, находящихся под угрозой исчезновения, животных и растений. Так книга называется потому, что красный цвет означает сигнал опасности, заставляет своей яркостью обратить внимание на проблему, предостерегает людей от  экологической опасности, возможных тяжелых последствиях, которые могут произойти с гибелью целых видов животных и растений. Каждая страница книги разного цвета: черная, желтая, красная, зеленая, серая или белая. А почему, вы узнаете, посмотрев презентацию дальше.</a:t>
            </a:r>
            <a:endParaRPr lang="en-US" alt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235113" y="5221099"/>
            <a:ext cx="2822092" cy="175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68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00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0544" y="209654"/>
            <a:ext cx="120227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Красные страницы представляют редкие и исчезающие виды растений и животных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994" y="830621"/>
            <a:ext cx="2811048" cy="20632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305" y="817558"/>
            <a:ext cx="2435377" cy="23299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201" y="3841416"/>
            <a:ext cx="2693905" cy="21551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53" y="3482539"/>
            <a:ext cx="2696234" cy="20670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44" y="817558"/>
            <a:ext cx="2640449" cy="1643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147" y="817558"/>
            <a:ext cx="1507386" cy="21457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135" y="3482539"/>
            <a:ext cx="1897625" cy="26295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948" y="3478366"/>
            <a:ext cx="1755784" cy="26336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457704" y="2461450"/>
            <a:ext cx="1853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Серый дельфин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704" y="5668777"/>
            <a:ext cx="2204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Слон африканский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48337" y="3125106"/>
            <a:ext cx="84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Панда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40993" y="6196714"/>
            <a:ext cx="818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Коала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47135" y="2873549"/>
            <a:ext cx="10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Леопард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66251" y="6196714"/>
            <a:ext cx="907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Гепард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99521" y="2962795"/>
            <a:ext cx="2060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Ландыш майский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319092" y="6196545"/>
            <a:ext cx="912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Филин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700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9248" y="136574"/>
            <a:ext cx="97872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Желтые страницы рассказывают о тех видах животных и растений, 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численность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которых стремительно уменьшается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608" y="1324292"/>
            <a:ext cx="3778869" cy="27022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76" y="1072108"/>
            <a:ext cx="3780784" cy="23362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48" y="4070480"/>
            <a:ext cx="3808518" cy="24651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835" y="672670"/>
            <a:ext cx="3551173" cy="2698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2369204" y="1052787"/>
            <a:ext cx="1790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Амурский тигр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21627" y="6041799"/>
            <a:ext cx="984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Тюлень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03218" y="1422119"/>
            <a:ext cx="810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Морж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069771" y="782905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Лев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3608" y="4156115"/>
            <a:ext cx="2831464" cy="215231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8091" y="3667790"/>
            <a:ext cx="2765190" cy="210643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88740" y="3836892"/>
            <a:ext cx="2368191" cy="2698726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7600690" y="6449597"/>
            <a:ext cx="15380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купальница</a:t>
            </a:r>
            <a:r>
              <a:rPr lang="ru-RU" alt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alt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783441" y="5774226"/>
            <a:ext cx="19643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тюльпан </a:t>
            </a:r>
            <a:r>
              <a:rPr lang="ru-RU" alt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шренка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518527" y="6226465"/>
            <a:ext cx="1918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рябчик большой</a:t>
            </a:r>
          </a:p>
        </p:txBody>
      </p:sp>
    </p:spTree>
    <p:extLst>
      <p:ext uri="{BB962C8B-B14F-4D97-AF65-F5344CB8AC3E}">
        <p14:creationId xmlns:p14="http://schemas.microsoft.com/office/powerpoint/2010/main" val="81981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4448" y="137213"/>
            <a:ext cx="102074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серых страницах записаны виды животных, которые мало изучены, 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места их обитания труднодоступны или точно не установлены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8" t="-5199" r="868" b="5199"/>
          <a:stretch/>
        </p:blipFill>
        <p:spPr>
          <a:xfrm flipH="1">
            <a:off x="8721969" y="1195831"/>
            <a:ext cx="3027806" cy="22972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994" y="3971974"/>
            <a:ext cx="3515756" cy="23222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82" y="4027457"/>
            <a:ext cx="3666782" cy="23222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682" y="4441515"/>
            <a:ext cx="3102955" cy="18897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70" y="1172626"/>
            <a:ext cx="3232820" cy="24246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5467826" y="6331306"/>
            <a:ext cx="1638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Жук Геркулес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6255" y="3616991"/>
            <a:ext cx="2550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Окапи (лесной жираф</a:t>
            </a:r>
            <a:r>
              <a:rPr lang="ru-RU" b="1" dirty="0" smtClean="0">
                <a:latin typeface="Arial Narrow" panose="020B0606020202030204" pitchFamily="34" charset="0"/>
              </a:rPr>
              <a:t>)</a:t>
            </a:r>
            <a:endParaRPr lang="ru-RU" b="1" dirty="0">
              <a:latin typeface="Arial Narrow" panose="020B0606020202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62490" y="6331306"/>
            <a:ext cx="1257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Бабирусса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310739" y="3493045"/>
            <a:ext cx="1405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Броненосец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070926" y="6331306"/>
            <a:ext cx="1297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Краб Йети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1318" y="968210"/>
            <a:ext cx="2523963" cy="315800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5163592" y="3986323"/>
            <a:ext cx="1865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горная горилла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0675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0368" y="215703"/>
            <a:ext cx="10533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Белые страницы рассказывают о тех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битателях, численность которых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невелика и требует особого внимания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41" y="1074090"/>
            <a:ext cx="3833061" cy="25414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363" y="3857702"/>
            <a:ext cx="3823720" cy="25451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41" y="3994041"/>
            <a:ext cx="3789154" cy="2641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363" y="911078"/>
            <a:ext cx="3823720" cy="25772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595" y="1402662"/>
            <a:ext cx="2862799" cy="37276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842569" y="3253182"/>
            <a:ext cx="2055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Пятнистый олень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009379" y="3488370"/>
            <a:ext cx="1724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Белый медведь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457770" y="6354589"/>
            <a:ext cx="1064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Утконос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96793" y="5301561"/>
            <a:ext cx="1718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Снежный барс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40876" y="6143189"/>
            <a:ext cx="1254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Фламинго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663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865" y="240631"/>
            <a:ext cx="86338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зеленых страницах представлены растения и животные, </a:t>
            </a:r>
          </a:p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которые удалось спасти от вымирания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08" y="1214410"/>
            <a:ext cx="3644980" cy="24193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310" y="774438"/>
            <a:ext cx="3727122" cy="27953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1" y="3753774"/>
            <a:ext cx="4335178" cy="2892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829" y="3799374"/>
            <a:ext cx="4009622" cy="26784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648380" y="1348690"/>
            <a:ext cx="690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Лось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53546" y="3938048"/>
            <a:ext cx="662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Зубр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41310" y="3891708"/>
            <a:ext cx="1460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Речной бобр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531434" y="3087923"/>
            <a:ext cx="1782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Бурый медведь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0581" y="1484184"/>
            <a:ext cx="3163501" cy="30539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5358001" y="4622867"/>
            <a:ext cx="19606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примула </a:t>
            </a:r>
            <a:endParaRPr lang="ru-RU" altLang="ru-RU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длинноножковая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38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41288" y="153071"/>
            <a:ext cx="5954712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 smtClean="0">
                <a:solidFill>
                  <a:schemeClr val="bg1"/>
                </a:solidFill>
              </a:rPr>
              <a:t>Животные, цветы </a:t>
            </a:r>
            <a:r>
              <a:rPr lang="ru-RU" altLang="ru-RU" sz="2800" b="1" dirty="0">
                <a:solidFill>
                  <a:schemeClr val="bg1"/>
                </a:solidFill>
              </a:rPr>
              <a:t>и </a:t>
            </a:r>
            <a:r>
              <a:rPr lang="ru-RU" altLang="ru-RU" sz="2800" b="1" dirty="0" smtClean="0">
                <a:solidFill>
                  <a:schemeClr val="bg1"/>
                </a:solidFill>
              </a:rPr>
              <a:t>птицы</a:t>
            </a:r>
            <a:r>
              <a:rPr lang="ru-RU" altLang="ru-RU" sz="2800" b="1" dirty="0">
                <a:solidFill>
                  <a:schemeClr val="bg1"/>
                </a:solidFill>
              </a:rPr>
              <a:t/>
            </a:r>
            <a:br>
              <a:rPr lang="ru-RU" altLang="ru-RU" sz="2800" b="1" dirty="0">
                <a:solidFill>
                  <a:schemeClr val="bg1"/>
                </a:solidFill>
              </a:rPr>
            </a:br>
            <a:r>
              <a:rPr lang="ru-RU" altLang="ru-RU" sz="2800" b="1" dirty="0">
                <a:solidFill>
                  <a:schemeClr val="bg1"/>
                </a:solidFill>
              </a:rPr>
              <a:t>Не всегда умеют защититься.</a:t>
            </a:r>
            <a:br>
              <a:rPr lang="ru-RU" altLang="ru-RU" sz="2800" b="1" dirty="0">
                <a:solidFill>
                  <a:schemeClr val="bg1"/>
                </a:solidFill>
              </a:rPr>
            </a:br>
            <a:r>
              <a:rPr lang="ru-RU" altLang="ru-RU" sz="2800" b="1" dirty="0">
                <a:solidFill>
                  <a:schemeClr val="bg1"/>
                </a:solidFill>
              </a:rPr>
              <a:t>Если будут уничтожены они,</a:t>
            </a:r>
            <a:br>
              <a:rPr lang="ru-RU" altLang="ru-RU" sz="2800" b="1" dirty="0">
                <a:solidFill>
                  <a:schemeClr val="bg1"/>
                </a:solidFill>
              </a:rPr>
            </a:br>
            <a:r>
              <a:rPr lang="ru-RU" altLang="ru-RU" sz="2800" b="1" dirty="0">
                <a:solidFill>
                  <a:schemeClr val="bg1"/>
                </a:solidFill>
              </a:rPr>
              <a:t>На планете мы останемся одни!</a:t>
            </a:r>
            <a:r>
              <a:rPr lang="ru-RU" altLang="ru-RU" sz="18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6341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TM04033917[[fn=Берлин]]</Template>
  <TotalTime>293</TotalTime>
  <Words>149</Words>
  <Application>Microsoft Office PowerPoint</Application>
  <PresentationFormat>Широкоэкранный</PresentationFormat>
  <Paragraphs>50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Arial</vt:lpstr>
      <vt:lpstr>Arial Narrow</vt:lpstr>
      <vt:lpstr>Calibri</vt:lpstr>
      <vt:lpstr>Calibri Light</vt:lpstr>
      <vt:lpstr>Sitka Small</vt:lpstr>
      <vt:lpstr>Times New Roman</vt:lpstr>
      <vt:lpstr>Тема Office</vt:lpstr>
      <vt:lpstr>Красная книга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Красная книга </dc:title>
  <dc:creator>Учитель</dc:creator>
  <cp:lastModifiedBy>Дешина Ирина Витальевна</cp:lastModifiedBy>
  <cp:revision>27</cp:revision>
  <dcterms:created xsi:type="dcterms:W3CDTF">2015-08-19T19:13:01Z</dcterms:created>
  <dcterms:modified xsi:type="dcterms:W3CDTF">2020-05-22T09:31:10Z</dcterms:modified>
</cp:coreProperties>
</file>