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0489219-3866-420B-A9C7-06F62F41E6EC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97CF33-E936-43F4-9168-E2356BA204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C000"/>
                </a:solidFill>
              </a:rPr>
              <a:t>Домашняя мастерская.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129496"/>
          </a:xfrm>
        </p:spPr>
        <p:txBody>
          <a:bodyPr>
            <a:normAutofit fontScale="47500" lnSpcReduction="20000"/>
          </a:bodyPr>
          <a:lstStyle/>
          <a:p>
            <a:r>
              <a:rPr lang="ru-RU" sz="7600" dirty="0" smtClean="0">
                <a:solidFill>
                  <a:srgbClr val="00B0F0"/>
                </a:solidFill>
              </a:rPr>
              <a:t>Мастер –класс по изготовлению поделок из бумажных тарелок для воспитанников и родителей группы «Солнышко»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Из картонной заготовки вырежете цыпленка и усадите в яйцо.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190716_15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418955" cy="4558606"/>
          </a:xfrm>
        </p:spPr>
      </p:pic>
      <p:pic>
        <p:nvPicPr>
          <p:cNvPr id="5" name="Рисунок 4" descr="20190716_153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338184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другие идеи.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20190627_103853.jpg"/>
          <p:cNvPicPr>
            <a:picLocks noChangeAspect="1"/>
          </p:cNvPicPr>
          <p:nvPr/>
        </p:nvPicPr>
        <p:blipFill>
          <a:blip r:embed="rId2" cstate="print"/>
          <a:srcRect l="20863" t="9051" r="12988" b="9051"/>
          <a:stretch>
            <a:fillRect/>
          </a:stretch>
        </p:blipFill>
        <p:spPr>
          <a:xfrm>
            <a:off x="323528" y="2852936"/>
            <a:ext cx="4082300" cy="3790707"/>
          </a:xfrm>
          <a:prstGeom prst="rect">
            <a:avLst/>
          </a:prstGeom>
        </p:spPr>
      </p:pic>
      <p:pic>
        <p:nvPicPr>
          <p:cNvPr id="4" name="Содержимое 3" descr="20190712_1008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556792"/>
            <a:ext cx="4752016" cy="35640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703_120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353" b="13725"/>
          <a:stretch>
            <a:fillRect/>
          </a:stretch>
        </p:blipFill>
        <p:spPr>
          <a:xfrm>
            <a:off x="323528" y="188640"/>
            <a:ext cx="4536504" cy="3168352"/>
          </a:xfrm>
        </p:spPr>
      </p:pic>
      <p:pic>
        <p:nvPicPr>
          <p:cNvPr id="5" name="Рисунок 4" descr="20190716_170400.jpg"/>
          <p:cNvPicPr>
            <a:picLocks noChangeAspect="1"/>
          </p:cNvPicPr>
          <p:nvPr/>
        </p:nvPicPr>
        <p:blipFill>
          <a:blip r:embed="rId3" cstate="print"/>
          <a:srcRect l="15208" t="3967" r="9415" b="820"/>
          <a:stretch>
            <a:fillRect/>
          </a:stretch>
        </p:blipFill>
        <p:spPr>
          <a:xfrm rot="5400000">
            <a:off x="4013938" y="1970838"/>
            <a:ext cx="4788531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813_153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9091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Пробуйте. Творите. Радуйтесь.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Период самоизоляции -  время для совместного творчества с детьми.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532859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Познакомимся с работами, созданными из круглой заготовки или бумажной тарелки.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Вам понадобится: цветная бумага,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самоклейка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картон (бумажная тарелка), ножницы, клей, краски.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20200524_164629.jpg"/>
          <p:cNvPicPr>
            <a:picLocks noChangeAspect="1"/>
          </p:cNvPicPr>
          <p:nvPr/>
        </p:nvPicPr>
        <p:blipFill>
          <a:blip r:embed="rId2" cstate="print"/>
          <a:srcRect l="13263" t="2659" r="5812" b="-380"/>
          <a:stretch>
            <a:fillRect/>
          </a:stretch>
        </p:blipFill>
        <p:spPr>
          <a:xfrm rot="5400000">
            <a:off x="5345067" y="3376013"/>
            <a:ext cx="3456384" cy="31303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Бумажную тарелку красим любым цветом или вырезаем круглую заготовку из картона + из трех квадратов, срезая уголки, изготавливаем круги меньшего размера.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20200524_165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4416491" cy="3312368"/>
          </a:xfrm>
          <a:prstGeom prst="rect">
            <a:avLst/>
          </a:prstGeom>
        </p:spPr>
      </p:pic>
      <p:pic>
        <p:nvPicPr>
          <p:cNvPr id="5" name="Рисунок 4" descr="20200524_165705.jpg"/>
          <p:cNvPicPr>
            <a:picLocks noChangeAspect="1"/>
          </p:cNvPicPr>
          <p:nvPr/>
        </p:nvPicPr>
        <p:blipFill>
          <a:blip r:embed="rId3" cstate="print"/>
          <a:srcRect l="8082" t="4041" r="11098" b="4363"/>
          <a:stretch>
            <a:fillRect/>
          </a:stretch>
        </p:blipFill>
        <p:spPr>
          <a:xfrm>
            <a:off x="5076056" y="3284984"/>
            <a:ext cx="288032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Белую бумажную салфетку разрываем на полоски и мнем в руках, затем приклеиваем к маленьким кругам.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0200524_17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887920" cy="2915940"/>
          </a:xfrm>
        </p:spPr>
      </p:pic>
      <p:pic>
        <p:nvPicPr>
          <p:cNvPr id="5" name="Рисунок 4" descr="20200524_170307.jpg"/>
          <p:cNvPicPr>
            <a:picLocks noChangeAspect="1"/>
          </p:cNvPicPr>
          <p:nvPr/>
        </p:nvPicPr>
        <p:blipFill>
          <a:blip r:embed="rId3" cstate="print"/>
          <a:srcRect l="35825" t="3801"/>
          <a:stretch>
            <a:fillRect/>
          </a:stretch>
        </p:blipFill>
        <p:spPr>
          <a:xfrm rot="5400000">
            <a:off x="5025407" y="3263625"/>
            <a:ext cx="2661638" cy="2992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Картонный круг делим на 2 части (по желанию равные или нет), из одной половинки вырезаем ножку и соединяем подставку.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0200524_165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076377" cy="2307283"/>
          </a:xfrm>
        </p:spPr>
      </p:pic>
      <p:pic>
        <p:nvPicPr>
          <p:cNvPr id="5" name="Рисунок 4" descr="20200524_165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2936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Укладываем маленькие круги в большой полукруг, приклеиваем.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0200524_171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Красками украшаем подставку. Приятного аппетита. Такое мороженое поднимет вам настроение.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0200524_172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0170" y="2378222"/>
            <a:ext cx="4267184" cy="3200388"/>
          </a:xfrm>
        </p:spPr>
      </p:pic>
      <p:pic>
        <p:nvPicPr>
          <p:cNvPr id="5" name="Рисунок 4" descr="20200524_172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76464" y="2380320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Вам нужны следующие заготовки: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190716_075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829" y="1609725"/>
            <a:ext cx="6685741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Покрасьте тарелку и разрежьте ее зигзагом.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190716_075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3789039"/>
            <a:ext cx="3556431" cy="2667323"/>
          </a:xfrm>
        </p:spPr>
      </p:pic>
      <p:pic>
        <p:nvPicPr>
          <p:cNvPr id="5" name="Рисунок 4" descr="20190716_093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3381840" cy="45091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</TotalTime>
  <Words>178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Домашняя мастерская.</vt:lpstr>
      <vt:lpstr>Период самоизоляции -  время для совместного творчества с детьми. </vt:lpstr>
      <vt:lpstr>Бумажную тарелку красим любым цветом или вырезаем круглую заготовку из картона + из трех квадратов, срезая уголки, изготавливаем круги меньшего размера.</vt:lpstr>
      <vt:lpstr>Белую бумажную салфетку разрываем на полоски и мнем в руках, затем приклеиваем к маленьким кругам. </vt:lpstr>
      <vt:lpstr>Картонный круг делим на 2 части (по желанию равные или нет), из одной половинки вырезаем ножку и соединяем подставку.</vt:lpstr>
      <vt:lpstr>Укладываем маленькие круги в большой полукруг, приклеиваем.</vt:lpstr>
      <vt:lpstr>Красками украшаем подставку. Приятного аппетита. Такое мороженое поднимет вам настроение.</vt:lpstr>
      <vt:lpstr>Вам нужны следующие заготовки:</vt:lpstr>
      <vt:lpstr>Покрасьте тарелку и разрежьте ее зигзагом.</vt:lpstr>
      <vt:lpstr>Из картонной заготовки вырежете цыпленка и усадите в яйцо.</vt:lpstr>
      <vt:lpstr>другие идеи.</vt:lpstr>
      <vt:lpstr>Слайд 12</vt:lpstr>
      <vt:lpstr>Пробуйте. Творите. Радуйтесь.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 Попов</dc:creator>
  <cp:lastModifiedBy>Владислав Попов</cp:lastModifiedBy>
  <cp:revision>5</cp:revision>
  <dcterms:created xsi:type="dcterms:W3CDTF">2020-05-24T14:26:34Z</dcterms:created>
  <dcterms:modified xsi:type="dcterms:W3CDTF">2020-05-24T15:15:42Z</dcterms:modified>
</cp:coreProperties>
</file>