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4" r:id="rId4"/>
    <p:sldId id="258" r:id="rId5"/>
    <p:sldId id="263" r:id="rId6"/>
    <p:sldId id="264" r:id="rId7"/>
    <p:sldId id="265" r:id="rId8"/>
    <p:sldId id="266" r:id="rId9"/>
    <p:sldId id="259" r:id="rId10"/>
    <p:sldId id="267" r:id="rId11"/>
    <p:sldId id="268" r:id="rId12"/>
    <p:sldId id="269" r:id="rId13"/>
    <p:sldId id="270" r:id="rId14"/>
    <p:sldId id="271" r:id="rId15"/>
    <p:sldId id="272" r:id="rId16"/>
    <p:sldId id="260" r:id="rId17"/>
    <p:sldId id="273" r:id="rId18"/>
    <p:sldId id="26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E937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DA36-0EAE-4790-ABCE-2FE9F904E99A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2DA36-0EAE-4790-ABCE-2FE9F904E99A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E399D-A607-43C7-ABBE-28C9EA7B00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34.png"/><Relationship Id="rId7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38.png"/><Relationship Id="rId9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5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30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1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214414" y="1500174"/>
            <a:ext cx="6286544" cy="182721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E937D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Обучающая игра для детей 4-х -5 лет</a:t>
            </a:r>
            <a:endParaRPr lang="ru-RU" sz="54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rgbClr val="E937D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14282" y="3643314"/>
            <a:ext cx="6400800" cy="235745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66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Я учу антонимы</a:t>
            </a:r>
          </a:p>
          <a:p>
            <a:r>
              <a:rPr lang="ru-RU" sz="4000" b="1" dirty="0" smtClean="0">
                <a:solidFill>
                  <a:srgbClr val="0066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«Весёлые гномы»</a:t>
            </a:r>
          </a:p>
          <a:p>
            <a:pPr algn="r"/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algn="r"/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Дронова Алла Николаевна</a:t>
            </a:r>
            <a:endParaRPr lang="ru-RU" sz="2000" b="1" dirty="0">
              <a:solidFill>
                <a:srgbClr val="0066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-10284" y="72149"/>
            <a:ext cx="9243720" cy="685800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Гномы из леса к себе пригласили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праздник весёлый много гостей.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Страшного Тролля – Дракона-милашку,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&amp;Kcy;&amp;lcy;&amp;icy;&amp;pcy;&amp;acy;&amp;rcy;&amp;tcy;&amp;ycy; &amp;bcy;&amp;acy;&amp;bcy;&amp;ocy;&amp;ch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8184">
            <a:off x="-121188" y="428603"/>
            <a:ext cx="3143240" cy="6215105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322013" y="2634990"/>
            <a:ext cx="812008" cy="14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019" y="3356992"/>
            <a:ext cx="16954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D:\Downloads\IMG_127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79679" y="2308081"/>
            <a:ext cx="297633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Downloads\IMG_127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97972" y="2339819"/>
            <a:ext cx="2923248" cy="219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54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-10284" y="72149"/>
            <a:ext cx="9243720" cy="685800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Гномы из леса к себе пригласили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праздник весёлый много гостей.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Чёрта Грязнулю – Чистюлю в рубашке.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&amp;Kcy;&amp;lcy;&amp;icy;&amp;pcy;&amp;acy;&amp;rcy;&amp;tcy;&amp;ycy; &amp;bcy;&amp;acy;&amp;bcy;&amp;ocy;&amp;ch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8184">
            <a:off x="-121188" y="428603"/>
            <a:ext cx="3143240" cy="6215105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95936" y="3333085"/>
            <a:ext cx="812008" cy="14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019" y="3356992"/>
            <a:ext cx="16954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D:\Downloads\IMG_127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12649" y="2411887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Downloads\IMG_127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81000" y="2448032"/>
            <a:ext cx="2808313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63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-10284" y="94304"/>
            <a:ext cx="9243720" cy="685800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кладовой, где хранилось съестное,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друзьям принесли угощенье лесное.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&amp;Kcy;&amp;lcy;&amp;icy;&amp;pcy;&amp;acy;&amp;rcy;&amp;tcy;&amp;ycy; &amp;bcy;&amp;acy;&amp;bcy;&amp;ocy;&amp;ch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8184">
            <a:off x="-121188" y="428603"/>
            <a:ext cx="3143240" cy="6215105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019" y="3356992"/>
            <a:ext cx="16954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D:\Downloads\IMG_12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73793" y="2684591"/>
            <a:ext cx="1293192" cy="96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Downloads\IMG_12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06687" y="1634618"/>
            <a:ext cx="1219201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Downloads\IMG_12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85906" y="1640884"/>
            <a:ext cx="1212039" cy="90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Downloads\IMG_127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04181" y="2707274"/>
            <a:ext cx="134414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:\Downloads\IMG_128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06687" y="3535039"/>
            <a:ext cx="1219201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D:\Downloads\IMG_128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37609" y="3526757"/>
            <a:ext cx="1152949" cy="86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68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-10284" y="72149"/>
            <a:ext cx="9243720" cy="685800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Вредное – полезное,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&amp;Kcy;&amp;lcy;&amp;icy;&amp;pcy;&amp;acy;&amp;rcy;&amp;tcy;&amp;ycy; &amp;bcy;&amp;acy;&amp;bcy;&amp;ocy;&amp;ch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8184">
            <a:off x="-121188" y="428603"/>
            <a:ext cx="3143240" cy="6215105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355976" y="2995455"/>
            <a:ext cx="812008" cy="14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019" y="3356992"/>
            <a:ext cx="16954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896" y="1551732"/>
            <a:ext cx="2136056" cy="284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824" y="1568021"/>
            <a:ext cx="2145339" cy="285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5724128" y="1568021"/>
            <a:ext cx="770384" cy="7591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37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-10284" y="72149"/>
            <a:ext cx="9243720" cy="685800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Сладкое - солёное,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&amp;Kcy;&amp;lcy;&amp;icy;&amp;pcy;&amp;acy;&amp;rcy;&amp;tcy;&amp;ycy; &amp;bcy;&amp;acy;&amp;bcy;&amp;ocy;&amp;ch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8184">
            <a:off x="-121188" y="428603"/>
            <a:ext cx="3143240" cy="6215105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283968" y="2991351"/>
            <a:ext cx="812008" cy="14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019" y="3356992"/>
            <a:ext cx="16954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60300"/>
            <a:ext cx="2100567" cy="281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63013"/>
            <a:ext cx="2151521" cy="286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73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-10284" y="72149"/>
            <a:ext cx="9243720" cy="685800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Сырое и варёное.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&amp;Kcy;&amp;lcy;&amp;icy;&amp;pcy;&amp;acy;&amp;rcy;&amp;tcy;&amp;ycy; &amp;bcy;&amp;acy;&amp;bcy;&amp;ocy;&amp;ch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8184">
            <a:off x="-121188" y="428603"/>
            <a:ext cx="3143240" cy="6215105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283968" y="2991351"/>
            <a:ext cx="812008" cy="14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019" y="3356992"/>
            <a:ext cx="16954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67215"/>
            <a:ext cx="183979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776" y="1767215"/>
            <a:ext cx="183979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419" y="3509392"/>
            <a:ext cx="16954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45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0" y="0"/>
            <a:ext cx="9243720" cy="6858000"/>
          </a:xfrm>
          <a:prstGeom prst="rect">
            <a:avLst/>
          </a:prstGeom>
          <a:noFill/>
        </p:spPr>
      </p:pic>
      <p:pic>
        <p:nvPicPr>
          <p:cNvPr id="16" name="Picture 4" descr="http://img-fotki.yandex.ru/get/4404/ladyo2004.1fa/0_5b31e_326d8345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357298"/>
            <a:ext cx="1428750" cy="1200150"/>
          </a:xfrm>
          <a:prstGeom prst="rect">
            <a:avLst/>
          </a:prstGeom>
          <a:noFill/>
        </p:spPr>
      </p:pic>
      <p:pic>
        <p:nvPicPr>
          <p:cNvPr id="18" name="Picture 4" descr="http://img-fotki.yandex.ru/get/4404/ladyo2004.1fa/0_5b31e_326d8345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071810"/>
            <a:ext cx="1428750" cy="1200150"/>
          </a:xfrm>
          <a:prstGeom prst="rect">
            <a:avLst/>
          </a:prstGeom>
          <a:noFill/>
        </p:spPr>
      </p:pic>
      <p:pic>
        <p:nvPicPr>
          <p:cNvPr id="19" name="Picture 4" descr="http://img-fotki.yandex.ru/get/4404/ladyo2004.1fa/0_5b31e_326d8345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714884"/>
            <a:ext cx="1428750" cy="1200150"/>
          </a:xfrm>
          <a:prstGeom prst="rect">
            <a:avLst/>
          </a:prstGeom>
          <a:noFill/>
        </p:spPr>
      </p:pic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" name="Содержимое 25"/>
          <p:cNvSpPr>
            <a:spLocks noGrp="1"/>
          </p:cNvSpPr>
          <p:nvPr>
            <p:ph idx="1"/>
          </p:nvPr>
        </p:nvSpPr>
        <p:spPr>
          <a:xfrm>
            <a:off x="2571736" y="1600201"/>
            <a:ext cx="6115064" cy="43291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Шумные гости ели и пили,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А вечерком по домам заспешили.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Гномы друзей до ворот проводили,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Рукой помахали и спать пошагали.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А самый весёлый их лица тайком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 двери в чулан начертил угольком.</a:t>
            </a:r>
          </a:p>
          <a:p>
            <a:pPr marL="0" indent="0">
              <a:buNone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Вот их портреты. Друзья, посмотрите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 перед зеркалом изобразите: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Грусть и улыбку, горе и смех –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Снова увидите гномиков всех!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3428269"/>
            <a:ext cx="16954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0" y="0"/>
            <a:ext cx="9243720" cy="6858000"/>
          </a:xfrm>
          <a:prstGeom prst="rect">
            <a:avLst/>
          </a:prstGeom>
          <a:noFill/>
        </p:spPr>
      </p:pic>
      <p:pic>
        <p:nvPicPr>
          <p:cNvPr id="16" name="Picture 4" descr="http://img-fotki.yandex.ru/get/4404/ladyo2004.1fa/0_5b31e_326d8345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357298"/>
            <a:ext cx="1428750" cy="1200150"/>
          </a:xfrm>
          <a:prstGeom prst="rect">
            <a:avLst/>
          </a:prstGeom>
          <a:noFill/>
        </p:spPr>
      </p:pic>
      <p:pic>
        <p:nvPicPr>
          <p:cNvPr id="18" name="Picture 4" descr="http://img-fotki.yandex.ru/get/4404/ladyo2004.1fa/0_5b31e_326d8345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071810"/>
            <a:ext cx="1428750" cy="1200150"/>
          </a:xfrm>
          <a:prstGeom prst="rect">
            <a:avLst/>
          </a:prstGeom>
          <a:noFill/>
        </p:spPr>
      </p:pic>
      <p:pic>
        <p:nvPicPr>
          <p:cNvPr id="19" name="Picture 4" descr="http://img-fotki.yandex.ru/get/4404/ladyo2004.1fa/0_5b31e_326d8345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714884"/>
            <a:ext cx="1428750" cy="1200150"/>
          </a:xfrm>
          <a:prstGeom prst="rect">
            <a:avLst/>
          </a:prstGeom>
          <a:noFill/>
        </p:spPr>
      </p:pic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эмоций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одержимое 25"/>
          <p:cNvSpPr>
            <a:spLocks noGrp="1"/>
          </p:cNvSpPr>
          <p:nvPr>
            <p:ph idx="1"/>
          </p:nvPr>
        </p:nvSpPr>
        <p:spPr>
          <a:xfrm>
            <a:off x="2571736" y="1600201"/>
            <a:ext cx="6115064" cy="43291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30455"/>
            <a:ext cx="4932040" cy="348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832" y="4365104"/>
            <a:ext cx="16954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http://img-fotki.yandex.ru/get/4404/ladyo2004.1fa/0_5b31e_326d8345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3938" y="1509698"/>
            <a:ext cx="1428750" cy="1200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6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-99720" y="80608"/>
            <a:ext cx="924372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351440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До </a:t>
            </a:r>
            <a:r>
              <a:rPr lang="ru-RU" b="1" dirty="0">
                <a:solidFill>
                  <a:srgbClr val="7030A0"/>
                </a:solidFill>
              </a:rPr>
              <a:t>н</a:t>
            </a:r>
            <a:r>
              <a:rPr lang="ru-RU" b="1" dirty="0" smtClean="0">
                <a:solidFill>
                  <a:srgbClr val="7030A0"/>
                </a:solidFill>
              </a:rPr>
              <a:t>овых встреч!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1" name="Picture 4" descr="&amp;Kcy;&amp;lcy;&amp;icy;&amp;pcy;&amp;acy;&amp;rcy;&amp;tcy; PNG - &amp;Bcy;&amp;acy;&amp;bcy;&amp;ocy;&amp;chcy;&amp;kcy;&amp;icy;. &amp;Kcy;&amp;ocy;&amp;mcy;&amp;mcy;&amp;iecy;&amp;ncy;&amp;tcy;&amp;acy;&amp;rcy;&amp;icy;&amp;icy; : &amp;Dcy;&amp;ncy;&amp;iecy;&amp;vcy;&amp;ncy;&amp;icy;&amp;kcy;&amp;icy; &amp;ncy;&amp;acy; &amp;Kcy;&amp;P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98485">
            <a:off x="-44076" y="259771"/>
            <a:ext cx="2388984" cy="1714488"/>
          </a:xfrm>
          <a:prstGeom prst="rect">
            <a:avLst/>
          </a:prstGeom>
          <a:noFill/>
        </p:spPr>
      </p:pic>
      <p:pic>
        <p:nvPicPr>
          <p:cNvPr id="12" name="Picture 4" descr="&amp;Kcy;&amp;lcy;&amp;icy;&amp;pcy;&amp;acy;&amp;rcy;&amp;tcy; PNG - &amp;Bcy;&amp;acy;&amp;bcy;&amp;ocy;&amp;chcy;&amp;kcy;&amp;icy;. &amp;Kcy;&amp;ocy;&amp;mcy;&amp;mcy;&amp;iecy;&amp;ncy;&amp;tcy;&amp;acy;&amp;rcy;&amp;icy;&amp;icy; : &amp;Dcy;&amp;ncy;&amp;iecy;&amp;vcy;&amp;ncy;&amp;icy;&amp;kcy;&amp;icy; &amp;ncy;&amp;acy; &amp;Kcy;&amp;P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03744">
            <a:off x="7338611" y="5156963"/>
            <a:ext cx="1917011" cy="1375770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991080"/>
            <a:ext cx="2176318" cy="263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http://img-fotki.yandex.ru/get/4404/ladyo2004.1fa/0_5b31e_326d8345_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89536" y="2738995"/>
            <a:ext cx="907158" cy="762013"/>
          </a:xfrm>
          <a:prstGeom prst="rect">
            <a:avLst/>
          </a:prstGeom>
          <a:noFill/>
        </p:spPr>
      </p:pic>
      <p:pic>
        <p:nvPicPr>
          <p:cNvPr id="14" name="Picture 4" descr="http://img-fotki.yandex.ru/get/4404/ladyo2004.1fa/0_5b31e_326d8345_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82486" y="3789040"/>
            <a:ext cx="914407" cy="768102"/>
          </a:xfrm>
          <a:prstGeom prst="rect">
            <a:avLst/>
          </a:prstGeom>
          <a:noFill/>
        </p:spPr>
      </p:pic>
      <p:pic>
        <p:nvPicPr>
          <p:cNvPr id="15" name="Picture 4" descr="http://img-fotki.yandex.ru/get/4404/ladyo2004.1fa/0_5b31e_326d8345_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90824" y="4557142"/>
            <a:ext cx="685790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7942728" cy="182721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E937D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Цель </a:t>
            </a:r>
            <a:r>
              <a:rPr lang="ru-RU" sz="2800" b="1" dirty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E937D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игры:  </a:t>
            </a:r>
            <a:r>
              <a:rPr lang="ru-RU" sz="240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E937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умения </a:t>
            </a:r>
            <a:r>
              <a:rPr lang="ru-RU" sz="2400" dirty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E937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</a:t>
            </a:r>
            <a:r>
              <a:rPr lang="ru-RU" sz="240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E937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- антонимы</a:t>
            </a:r>
            <a:r>
              <a:rPr lang="ru-RU" sz="2400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E937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rgbClr val="E937D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2564904"/>
            <a:ext cx="7992888" cy="278779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sz="6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игры: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смысл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антонимов,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ормировать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 их употребление в речи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детей;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пражнять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подборе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антонимов;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мышление;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оличественное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качественное обогащение активного словаря антонимов через игровые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упражнения.</a:t>
            </a:r>
            <a:endParaRPr lang="ru-RU" sz="4000" b="1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32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0" y="0"/>
            <a:ext cx="924372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 избушке под деревом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Гномики жили.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умели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 крепко дружили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&amp;Scy;&amp;kcy;&amp;rcy;&amp;acy;&amp;pcy;-&amp;ncy;&amp;acy;&amp;bcy;&amp;ocy;&amp;rcy; &quot;&amp;YAcy;&amp;rcy;&amp;kcy;&amp;icy;&amp;iecy; &amp;kcy;&amp;rcy;&amp;acy;&amp;scy;&amp;kcy;&amp;icy; &amp;vcy;&amp;iecy;&amp;scy;&amp;ncy;&amp;ycy;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73596">
            <a:off x="0" y="214290"/>
            <a:ext cx="2143107" cy="1801698"/>
          </a:xfrm>
          <a:prstGeom prst="rect">
            <a:avLst/>
          </a:prstGeom>
          <a:noFill/>
        </p:spPr>
      </p:pic>
      <p:pic>
        <p:nvPicPr>
          <p:cNvPr id="6" name="Picture 8" descr="&amp;Bcy;&amp;acy;&amp;bcy;&amp;ocy;&amp;chcy;&amp;kcy;&amp;icy;. (2) &amp;Kcy;&amp;lcy;&amp;icy;&amp;pcy;&amp;acy;&amp;rcy;&amp;tcy; &amp;vcy; Png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62198">
            <a:off x="7663837" y="5494318"/>
            <a:ext cx="1499439" cy="1043850"/>
          </a:xfrm>
          <a:prstGeom prst="rect">
            <a:avLst/>
          </a:prstGeom>
          <a:noFill/>
        </p:spPr>
      </p:pic>
      <p:pic>
        <p:nvPicPr>
          <p:cNvPr id="7" name="Picture 26" descr="https://c7.hotpng.com/preview/656/328/51/refinancing-house-fha-insured-loan-home-affordable-refinance-program-building-hom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05773"/>
            <a:ext cx="3037161" cy="350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D:\Downloads\IMG_12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488" y="3237355"/>
            <a:ext cx="60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 descr="D:\Downloads\IMG_126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748" y="3237355"/>
            <a:ext cx="60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2"/>
          <p:cNvGrpSpPr>
            <a:grpSpLocks/>
          </p:cNvGrpSpPr>
          <p:nvPr/>
        </p:nvGrpSpPr>
        <p:grpSpPr bwMode="auto">
          <a:xfrm>
            <a:off x="1071553" y="2564904"/>
            <a:ext cx="2836313" cy="3270421"/>
            <a:chOff x="1" y="622977"/>
            <a:chExt cx="2596380" cy="3324651"/>
          </a:xfrm>
        </p:grpSpPr>
        <p:pic>
          <p:nvPicPr>
            <p:cNvPr id="12" name="图片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91528" flipH="1">
              <a:off x="124050" y="622977"/>
              <a:ext cx="2322331" cy="3324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2132856"/>
              <a:ext cx="1088829" cy="1755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04669">
              <a:off x="414945" y="1541840"/>
              <a:ext cx="673885" cy="615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8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rgbClr val="9BBB59">
                  <a:tint val="45000"/>
                  <a:satMod val="400000"/>
                </a:srgbClr>
              </a:duotone>
              <a:extLst/>
            </a:blip>
            <a:stretch>
              <a:fillRect/>
            </a:stretch>
          </p:blipFill>
          <p:spPr>
            <a:xfrm rot="17372930" flipH="1">
              <a:off x="1285215" y="2132856"/>
              <a:ext cx="606573" cy="534854"/>
            </a:xfrm>
            <a:prstGeom prst="rect">
              <a:avLst/>
            </a:prstGeom>
          </p:spPr>
        </p:pic>
        <p:pic>
          <p:nvPicPr>
            <p:cNvPr id="16" name="图片 19"/>
            <p:cNvPicPr>
              <a:picLocks noChangeAspect="1"/>
            </p:cNvPicPr>
            <p:nvPr/>
          </p:nvPicPr>
          <p:blipFill>
            <a:blip r:embed="rId12" cstate="print">
              <a:duotone>
                <a:prstClr val="black"/>
                <a:srgbClr val="9BBB59">
                  <a:tint val="45000"/>
                  <a:satMod val="400000"/>
                </a:srgbClr>
              </a:duotone>
              <a:extLst/>
            </a:blip>
            <a:stretch>
              <a:fillRect/>
            </a:stretch>
          </p:blipFill>
          <p:spPr>
            <a:xfrm rot="9921152" flipH="1">
              <a:off x="1456235" y="3423762"/>
              <a:ext cx="491015" cy="432959"/>
            </a:xfrm>
            <a:prstGeom prst="rect">
              <a:avLst/>
            </a:prstGeom>
          </p:spPr>
        </p:pic>
        <p:pic>
          <p:nvPicPr>
            <p:cNvPr id="17" name="图片 2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537" y="2775571"/>
              <a:ext cx="230260" cy="209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图片 2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545" y="2822733"/>
              <a:ext cx="270055" cy="246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图片 2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5900" y="2564904"/>
              <a:ext cx="680481" cy="1176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D:\Downloads\IMG_1262 (1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19008" y="3338955"/>
            <a:ext cx="812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wnloads\IMG_1263.JPG"/>
          <p:cNvPicPr>
            <a:picLocks noGrp="1" noChangeAspect="1" noChangeArrowheads="1"/>
          </p:cNvPicPr>
          <p:nvPr>
            <p:ph idx="1"/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52888" y="4144630"/>
            <a:ext cx="812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wnloads\IMG_1264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76457" y="4152662"/>
            <a:ext cx="812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ownloads\IMG_1265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18725" y="4177705"/>
            <a:ext cx="812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Downloads\IMG_1266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52888" y="4949154"/>
            <a:ext cx="812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Downloads\IMG_1267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18725" y="4985145"/>
            <a:ext cx="812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05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0" y="0"/>
            <a:ext cx="924372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Смелый – с трусливым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Смелый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Т</a:t>
            </a:r>
            <a:r>
              <a:rPr lang="ru-RU" dirty="0" smtClean="0"/>
              <a:t>русливый</a:t>
            </a:r>
            <a:endParaRPr lang="ru-RU" dirty="0"/>
          </a:p>
        </p:txBody>
      </p:sp>
      <p:pic>
        <p:nvPicPr>
          <p:cNvPr id="9" name="Picture 6" descr="http://img-fotki.yandex.ru/get/5603/ladyo2004.1fa/0_5b321_9f8673d8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441716">
            <a:off x="214282" y="6215082"/>
            <a:ext cx="857256" cy="485779"/>
          </a:xfrm>
          <a:prstGeom prst="rect">
            <a:avLst/>
          </a:prstGeom>
          <a:noFill/>
        </p:spPr>
      </p:pic>
      <p:pic>
        <p:nvPicPr>
          <p:cNvPr id="12" name="Picture 8" descr="&amp;Bcy;&amp;acy;&amp;bcy;&amp;ocy;&amp;chcy;&amp;kcy;&amp;icy;. (2) &amp;Kcy;&amp;lcy;&amp;icy;&amp;pcy;&amp;acy;&amp;rcy;&amp;tcy; &amp;vcy; Png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62198">
            <a:off x="7198027" y="412732"/>
            <a:ext cx="1934970" cy="1347049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3551"/>
            <a:ext cx="2162776" cy="287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734" y="2216349"/>
            <a:ext cx="2160240" cy="287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585" y="3068960"/>
            <a:ext cx="1993409" cy="240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Двойная стрелка влево/вправо 2"/>
          <p:cNvSpPr/>
          <p:nvPr/>
        </p:nvSpPr>
        <p:spPr>
          <a:xfrm>
            <a:off x="3059832" y="3428999"/>
            <a:ext cx="1368152" cy="22469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0" y="0"/>
            <a:ext cx="924372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рустный – с весёлым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Г</a:t>
            </a:r>
            <a:r>
              <a:rPr lang="ru-RU" dirty="0" smtClean="0"/>
              <a:t>рустный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есёлый</a:t>
            </a:r>
            <a:endParaRPr lang="ru-RU" dirty="0"/>
          </a:p>
        </p:txBody>
      </p:sp>
      <p:pic>
        <p:nvPicPr>
          <p:cNvPr id="9" name="Picture 6" descr="http://img-fotki.yandex.ru/get/5603/ladyo2004.1fa/0_5b321_9f8673d8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441716">
            <a:off x="214282" y="6215082"/>
            <a:ext cx="857256" cy="485779"/>
          </a:xfrm>
          <a:prstGeom prst="rect">
            <a:avLst/>
          </a:prstGeom>
          <a:noFill/>
        </p:spPr>
      </p:pic>
      <p:pic>
        <p:nvPicPr>
          <p:cNvPr id="12" name="Picture 8" descr="&amp;Bcy;&amp;acy;&amp;bcy;&amp;ocy;&amp;chcy;&amp;kcy;&amp;icy;. (2) &amp;Kcy;&amp;lcy;&amp;icy;&amp;pcy;&amp;acy;&amp;rcy;&amp;tcy; &amp;vcy; Png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62198">
            <a:off x="7198027" y="412732"/>
            <a:ext cx="1934970" cy="1347049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09" y="2251054"/>
            <a:ext cx="1913311" cy="254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284984"/>
            <a:ext cx="1695433" cy="204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3179763"/>
            <a:ext cx="13906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245" y="2251053"/>
            <a:ext cx="1913308" cy="254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30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0" y="0"/>
            <a:ext cx="924372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Злой – с добродушным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Злой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Добродушный</a:t>
            </a:r>
            <a:endParaRPr lang="ru-RU" dirty="0"/>
          </a:p>
        </p:txBody>
      </p:sp>
      <p:pic>
        <p:nvPicPr>
          <p:cNvPr id="9" name="Picture 6" descr="http://img-fotki.yandex.ru/get/5603/ladyo2004.1fa/0_5b321_9f8673d8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441716">
            <a:off x="214282" y="6215082"/>
            <a:ext cx="857256" cy="485779"/>
          </a:xfrm>
          <a:prstGeom prst="rect">
            <a:avLst/>
          </a:prstGeom>
          <a:noFill/>
        </p:spPr>
      </p:pic>
      <p:pic>
        <p:nvPicPr>
          <p:cNvPr id="12" name="Picture 8" descr="&amp;Bcy;&amp;acy;&amp;bcy;&amp;ocy;&amp;chcy;&amp;kcy;&amp;icy;. (2) &amp;Kcy;&amp;lcy;&amp;icy;&amp;pcy;&amp;acy;&amp;rcy;&amp;tcy; &amp;vcy; Png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62198">
            <a:off x="7198027" y="412732"/>
            <a:ext cx="1934970" cy="1347049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2004483" cy="2688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284984"/>
            <a:ext cx="1695433" cy="204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3179763"/>
            <a:ext cx="13906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D:\Downloads\IMG_126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507" y="2604771"/>
            <a:ext cx="268829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46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0" y="0"/>
            <a:ext cx="924372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умный – с глупцом!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У</a:t>
            </a:r>
            <a:r>
              <a:rPr lang="ru-RU" dirty="0" smtClean="0"/>
              <a:t>мный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Глупый</a:t>
            </a:r>
            <a:endParaRPr lang="ru-RU" dirty="0"/>
          </a:p>
        </p:txBody>
      </p:sp>
      <p:pic>
        <p:nvPicPr>
          <p:cNvPr id="9" name="Picture 6" descr="http://img-fotki.yandex.ru/get/5603/ladyo2004.1fa/0_5b321_9f8673d8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441716">
            <a:off x="214282" y="6215082"/>
            <a:ext cx="857256" cy="485779"/>
          </a:xfrm>
          <a:prstGeom prst="rect">
            <a:avLst/>
          </a:prstGeom>
          <a:noFill/>
        </p:spPr>
      </p:pic>
      <p:pic>
        <p:nvPicPr>
          <p:cNvPr id="12" name="Picture 8" descr="&amp;Bcy;&amp;acy;&amp;bcy;&amp;ocy;&amp;chcy;&amp;kcy;&amp;icy;. (2) &amp;Kcy;&amp;lcy;&amp;icy;&amp;pcy;&amp;acy;&amp;rcy;&amp;tcy; &amp;vcy; Png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62198">
            <a:off x="7198027" y="412732"/>
            <a:ext cx="1934970" cy="1347049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284984"/>
            <a:ext cx="1695433" cy="204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24" y="3179763"/>
            <a:ext cx="13906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79" y="2492896"/>
            <a:ext cx="187920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991" y="2492896"/>
            <a:ext cx="1900858" cy="252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04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-10284" y="72149"/>
            <a:ext cx="9243720" cy="685800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Гномы из леса к себе пригласили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праздник весёлый много гостей.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Доброго лешего – Злую колдунью,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&amp;Kcy;&amp;lcy;&amp;icy;&amp;pcy;&amp;acy;&amp;rcy;&amp;tcy;&amp;ycy; &amp;bcy;&amp;acy;&amp;bcy;&amp;ocy;&amp;ch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8184">
            <a:off x="-121188" y="428603"/>
            <a:ext cx="3143240" cy="6215105"/>
          </a:xfrm>
          <a:prstGeom prst="rect">
            <a:avLst/>
          </a:prstGeom>
          <a:noFill/>
        </p:spPr>
      </p:pic>
      <p:pic>
        <p:nvPicPr>
          <p:cNvPr id="5122" name="Picture 2" descr="D:\Downloads\IMG_12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14577" y="2641468"/>
            <a:ext cx="2916764" cy="218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ownloads\IMG_12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76003" y="2641468"/>
            <a:ext cx="2916765" cy="218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455317" y="2562225"/>
            <a:ext cx="812008" cy="14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019" y="3356992"/>
            <a:ext cx="16954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7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Zcy;&amp;iecy;&amp;lcy;&amp;iecy;&amp;ncy;&amp;ycy;&amp;jcy; &amp;vcy;&amp;iecy;&amp;scy;&amp;iecy;&amp;ncy;&amp;ncy;&amp;icy;&amp;jcy; &amp;fcy;&amp;ocy;&amp;ncy; Green spring background"/>
          <p:cNvPicPr>
            <a:picLocks noChangeAspect="1" noChangeArrowheads="1"/>
          </p:cNvPicPr>
          <p:nvPr/>
        </p:nvPicPr>
        <p:blipFill>
          <a:blip r:embed="rId2">
            <a:lum bright="16000" contrast="-14000"/>
          </a:blip>
          <a:srcRect t="29838" r="30890"/>
          <a:stretch>
            <a:fillRect/>
          </a:stretch>
        </p:blipFill>
        <p:spPr bwMode="auto">
          <a:xfrm>
            <a:off x="-10284" y="72149"/>
            <a:ext cx="9243720" cy="6858000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Гномы из леса к себе пригласили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праздник весёлый много гостей.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Мудрого змея – Глупышку плясунью.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&amp;Kcy;&amp;lcy;&amp;icy;&amp;pcy;&amp;acy;&amp;rcy;&amp;tcy;&amp;ycy; &amp;bcy;&amp;acy;&amp;bcy;&amp;ocy;&amp;ch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8184">
            <a:off x="-121188" y="428603"/>
            <a:ext cx="3143240" cy="6215105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322013" y="2634990"/>
            <a:ext cx="812008" cy="14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019" y="3356992"/>
            <a:ext cx="16954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D:\Downloads\IMG_127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15623" y="2420890"/>
            <a:ext cx="288032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Downloads\IMG_126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78875" y="2455151"/>
            <a:ext cx="2841168" cy="213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90007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_900078</Template>
  <TotalTime>149</TotalTime>
  <Words>207</Words>
  <Application>Microsoft Office PowerPoint</Application>
  <PresentationFormat>Экран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_900078</vt:lpstr>
      <vt:lpstr>Обучающая игра для детей 4-х -5 лет</vt:lpstr>
      <vt:lpstr>Цель игры:  развитие умения находить слова - антонимы.</vt:lpstr>
      <vt:lpstr>            В избушке под деревом Гномики жили. Работать умели      И крепко дружили</vt:lpstr>
      <vt:lpstr>Смелый – с трусливым</vt:lpstr>
      <vt:lpstr>Грустный – с весёлым</vt:lpstr>
      <vt:lpstr>Злой – с добродушным</vt:lpstr>
      <vt:lpstr>А умный – с глупцом!</vt:lpstr>
      <vt:lpstr>Гномы из леса к себе пригласили на праздник весёлый много гостей.  Доброго лешего – Злую колдунью,</vt:lpstr>
      <vt:lpstr>Гномы из леса к себе пригласили на праздник весёлый много гостей.  Мудрого змея – Глупышку плясунью.</vt:lpstr>
      <vt:lpstr>Гномы из леса к себе пригласили на праздник весёлый много гостей.  Страшного Тролля – Дракона-милашку,</vt:lpstr>
      <vt:lpstr>Гномы из леса к себе пригласили на праздник весёлый много гостей.  Чёрта Грязнулю – Чистюлю в рубашке.</vt:lpstr>
      <vt:lpstr>Из кладовой, где хранилось съестное, друзьям принесли угощенье лесное. </vt:lpstr>
      <vt:lpstr> Вредное – полезное,</vt:lpstr>
      <vt:lpstr> Сладкое - солёное,</vt:lpstr>
      <vt:lpstr> Сырое и варёное.</vt:lpstr>
      <vt:lpstr>Презентация PowerPoint</vt:lpstr>
      <vt:lpstr>Картинки эмоций</vt:lpstr>
      <vt:lpstr>До новых встреч!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User</dc:creator>
  <cp:lastModifiedBy>User</cp:lastModifiedBy>
  <cp:revision>13</cp:revision>
  <dcterms:created xsi:type="dcterms:W3CDTF">2020-05-10T08:42:01Z</dcterms:created>
  <dcterms:modified xsi:type="dcterms:W3CDTF">2020-05-10T11:32:57Z</dcterms:modified>
</cp:coreProperties>
</file>