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20" y="12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88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2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8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3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17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69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41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0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0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7ACF1-DB3E-4B06-A2B7-A2B661021D8C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9A2C-46ED-41B7-B4AC-A8E3BD1A4C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65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44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41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03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1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4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4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1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40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1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59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Произвольный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3</cp:revision>
  <dcterms:created xsi:type="dcterms:W3CDTF">2021-10-17T15:47:28Z</dcterms:created>
  <dcterms:modified xsi:type="dcterms:W3CDTF">2021-10-17T15:51:34Z</dcterms:modified>
</cp:coreProperties>
</file>