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70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69" r:id="rId18"/>
    <p:sldId id="276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36E"/>
    <a:srgbClr val="901615"/>
    <a:srgbClr val="54481E"/>
    <a:srgbClr val="BDB285"/>
    <a:srgbClr val="BD0004"/>
    <a:srgbClr val="DDDDDD"/>
    <a:srgbClr val="7C0346"/>
    <a:srgbClr val="E1E1E1"/>
    <a:srgbClr val="7F0349"/>
    <a:srgbClr val="922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C06B99-BB92-40EB-AAF6-A69864ACF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39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54344" y="702096"/>
            <a:ext cx="570835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Что мы </a:t>
            </a:r>
            <a:r>
              <a:rPr lang="ru-RU" sz="6000" b="1" dirty="0">
                <a:solidFill>
                  <a:srgbClr val="FF0000"/>
                </a:solidFill>
              </a:rPr>
              <a:t>Р</a:t>
            </a:r>
            <a:r>
              <a:rPr lang="ru-RU" sz="6000" b="1" dirty="0" smtClean="0">
                <a:solidFill>
                  <a:srgbClr val="FF0000"/>
                </a:solidFill>
              </a:rPr>
              <a:t>одиной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зовём?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(Путешествие по просторам </a:t>
            </a:r>
            <a:r>
              <a:rPr lang="ru-RU" b="1" dirty="0" smtClean="0">
                <a:solidFill>
                  <a:srgbClr val="FF0000"/>
                </a:solidFill>
              </a:rPr>
              <a:t>России -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экскурсия в  стихах Владимира Степанова)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566BA89-9889-4E6C-A02C-BE889F0100AF}"/>
              </a:ext>
            </a:extLst>
          </p:cNvPr>
          <p:cNvSpPr/>
          <p:nvPr/>
        </p:nvSpPr>
        <p:spPr>
          <a:xfrm>
            <a:off x="5922379" y="3982475"/>
            <a:ext cx="29213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Constant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Автор - составитель: воспитатель высшей квалификационной категории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Constant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Попова Е.А.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Constant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Constant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Constant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Constant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1628" y="109728"/>
            <a:ext cx="652372" cy="1490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52839" y="268224"/>
            <a:ext cx="87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Муниципальное бюджетное дошкольное образовательное учреждение «Детский сад № 100 «Рябинушка»</a:t>
            </a:r>
            <a:endParaRPr lang="ru-RU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7827" y="3232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Города старинные</a:t>
            </a:r>
            <a:br>
              <a:rPr lang="ru-RU" sz="2400" dirty="0" smtClean="0"/>
            </a:br>
            <a:r>
              <a:rPr lang="ru-RU" sz="2400" dirty="0" smtClean="0"/>
              <a:t>Мастерами славные.</a:t>
            </a:r>
            <a:br>
              <a:rPr lang="ru-RU" sz="2400" dirty="0" smtClean="0"/>
            </a:br>
            <a:r>
              <a:rPr lang="ru-RU" sz="2400" dirty="0" smtClean="0"/>
              <a:t>Улицы кузнечные,</a:t>
            </a:r>
            <a:br>
              <a:rPr lang="ru-RU" sz="2400" dirty="0" smtClean="0"/>
            </a:br>
            <a:r>
              <a:rPr lang="ru-RU" sz="2400" dirty="0" smtClean="0"/>
              <a:t>Улицы гончарные.</a:t>
            </a:r>
            <a:br>
              <a:rPr lang="ru-RU" sz="2400" dirty="0" smtClean="0"/>
            </a:br>
            <a:r>
              <a:rPr lang="ru-RU" sz="2400" dirty="0" smtClean="0"/>
              <a:t>Площади торговые,</a:t>
            </a:r>
            <a:br>
              <a:rPr lang="ru-RU" sz="2400" dirty="0" smtClean="0"/>
            </a:br>
            <a:r>
              <a:rPr lang="ru-RU" sz="2400" dirty="0" smtClean="0"/>
              <a:t>Праздничные ярмарки —</a:t>
            </a:r>
            <a:br>
              <a:rPr lang="ru-RU" sz="2400" dirty="0" smtClean="0"/>
            </a:br>
            <a:r>
              <a:rPr lang="ru-RU" sz="2400" dirty="0" smtClean="0"/>
              <a:t>Из Ельца — матрёшки,</a:t>
            </a:r>
            <a:br>
              <a:rPr lang="ru-RU" sz="2400" dirty="0" smtClean="0"/>
            </a:br>
            <a:r>
              <a:rPr lang="ru-RU" sz="2400" dirty="0" smtClean="0"/>
              <a:t>А из Тулы — пряники.</a:t>
            </a:r>
            <a:endParaRPr lang="ru-RU" sz="2400" dirty="0"/>
          </a:p>
        </p:txBody>
      </p:sp>
      <p:pic>
        <p:nvPicPr>
          <p:cNvPr id="20482" name="Picture 2" descr="http://www.bgd.ru/system/inline_image/image/10232/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296" y="667364"/>
            <a:ext cx="4102228" cy="2733751"/>
          </a:xfrm>
          <a:prstGeom prst="rect">
            <a:avLst/>
          </a:prstGeom>
          <a:noFill/>
        </p:spPr>
      </p:pic>
      <p:pic>
        <p:nvPicPr>
          <p:cNvPr id="20484" name="Picture 4" descr="https://image.newsru.com/v2/03/2017/05/4/4ab52065dd50d4d944bcd59f8e6094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232" y="3578450"/>
            <a:ext cx="4049736" cy="303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8830" y="232386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/>
              <a:t>Города старинные —</a:t>
            </a:r>
            <a:br>
              <a:rPr lang="ru-RU" sz="3600" b="1" dirty="0" smtClean="0"/>
            </a:br>
            <a:r>
              <a:rPr lang="ru-RU" sz="3600" b="1" dirty="0" smtClean="0"/>
              <a:t>К солнышку лицом —</a:t>
            </a:r>
            <a:br>
              <a:rPr lang="ru-RU" sz="3600" b="1" dirty="0" smtClean="0"/>
            </a:br>
            <a:r>
              <a:rPr lang="ru-RU" sz="3600" b="1" dirty="0" smtClean="0"/>
              <a:t>Для России стали</a:t>
            </a:r>
            <a:br>
              <a:rPr lang="ru-RU" sz="3600" b="1" dirty="0" smtClean="0"/>
            </a:br>
            <a:r>
              <a:rPr lang="ru-RU" sz="3600" b="1" dirty="0" smtClean="0"/>
              <a:t>Золотым кольцом.</a:t>
            </a:r>
            <a:endParaRPr lang="ru-RU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1127" y="232013"/>
            <a:ext cx="37394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Самовар раздула Тула,</a:t>
            </a:r>
            <a:br>
              <a:rPr lang="ru-RU" sz="2000" dirty="0" smtClean="0"/>
            </a:br>
            <a:r>
              <a:rPr lang="ru-RU" sz="2000" dirty="0" smtClean="0"/>
              <a:t>Тула — древняя земля —</a:t>
            </a:r>
            <a:br>
              <a:rPr lang="ru-RU" sz="2000" dirty="0" smtClean="0"/>
            </a:br>
            <a:r>
              <a:rPr lang="ru-RU" sz="2000" dirty="0" smtClean="0"/>
              <a:t>Белой скатертью взмахнула</a:t>
            </a:r>
            <a:br>
              <a:rPr lang="ru-RU" sz="2000" dirty="0" smtClean="0"/>
            </a:br>
            <a:r>
              <a:rPr lang="ru-RU" sz="2000" dirty="0" smtClean="0"/>
              <a:t>От Заречья до Кремля.</a:t>
            </a:r>
          </a:p>
          <a:p>
            <a:r>
              <a:rPr lang="ru-RU" sz="2000" dirty="0" smtClean="0"/>
              <a:t>Самовар гудит и топчет</a:t>
            </a:r>
            <a:br>
              <a:rPr lang="ru-RU" sz="2000" dirty="0" smtClean="0"/>
            </a:br>
            <a:r>
              <a:rPr lang="ru-RU" sz="2000" dirty="0" smtClean="0"/>
              <a:t>Топку в небо белый дым.</a:t>
            </a:r>
            <a:br>
              <a:rPr lang="ru-RU" sz="2000" dirty="0" smtClean="0"/>
            </a:br>
            <a:r>
              <a:rPr lang="ru-RU" sz="2000" dirty="0" smtClean="0"/>
              <a:t>Где ты ни был днём ли, ночью —</a:t>
            </a:r>
            <a:br>
              <a:rPr lang="ru-RU" sz="2000" dirty="0" smtClean="0"/>
            </a:br>
            <a:r>
              <a:rPr lang="ru-RU" sz="2000" dirty="0" smtClean="0"/>
              <a:t>Словно дома рядом с ним.</a:t>
            </a:r>
          </a:p>
          <a:p>
            <a:r>
              <a:rPr lang="ru-RU" sz="2000" dirty="0" smtClean="0"/>
              <a:t>Он гудит в лесной избушке,</a:t>
            </a:r>
            <a:br>
              <a:rPr lang="ru-RU" sz="2000" dirty="0" smtClean="0"/>
            </a:br>
            <a:r>
              <a:rPr lang="ru-RU" sz="2000" dirty="0" smtClean="0"/>
              <a:t>В городах, среди степей…</a:t>
            </a:r>
            <a:br>
              <a:rPr lang="ru-RU" sz="2000" dirty="0" smtClean="0"/>
            </a:br>
            <a:r>
              <a:rPr lang="ru-RU" sz="2000" dirty="0" smtClean="0"/>
              <a:t>Из него не редка Пушкин</a:t>
            </a:r>
            <a:br>
              <a:rPr lang="ru-RU" sz="2000" dirty="0" smtClean="0"/>
            </a:br>
            <a:r>
              <a:rPr lang="ru-RU" sz="2000" dirty="0" smtClean="0"/>
              <a:t>Чаем потчевал друзей.</a:t>
            </a:r>
          </a:p>
          <a:p>
            <a:r>
              <a:rPr lang="ru-RU" sz="2000" dirty="0" smtClean="0"/>
              <a:t>Полководец, князь Суворов</a:t>
            </a:r>
            <a:br>
              <a:rPr lang="ru-RU" sz="2000" dirty="0" smtClean="0"/>
            </a:br>
            <a:r>
              <a:rPr lang="ru-RU" sz="2000" dirty="0" smtClean="0"/>
              <a:t>За собой его возил.</a:t>
            </a:r>
            <a:br>
              <a:rPr lang="ru-RU" sz="2000" dirty="0" smtClean="0"/>
            </a:br>
            <a:r>
              <a:rPr lang="ru-RU" sz="2000" dirty="0" smtClean="0"/>
              <a:t>Самовар наш нюхал порох,</a:t>
            </a:r>
            <a:br>
              <a:rPr lang="ru-RU" sz="2000" dirty="0" smtClean="0"/>
            </a:br>
            <a:r>
              <a:rPr lang="ru-RU" sz="2000" dirty="0" smtClean="0"/>
              <a:t>Видел крепость Измаил.</a:t>
            </a:r>
          </a:p>
          <a:p>
            <a:r>
              <a:rPr lang="ru-RU" sz="2000" dirty="0" smtClean="0"/>
              <a:t>Он гудит, не уставая,</a:t>
            </a:r>
            <a:br>
              <a:rPr lang="ru-RU" sz="2000" dirty="0" smtClean="0"/>
            </a:br>
            <a:r>
              <a:rPr lang="ru-RU" sz="2000" dirty="0" smtClean="0"/>
              <a:t>Двести лет уже подряд.</a:t>
            </a:r>
            <a:br>
              <a:rPr lang="ru-RU" sz="2000" dirty="0" smtClean="0"/>
            </a:br>
            <a:r>
              <a:rPr lang="ru-RU" sz="2000" dirty="0" smtClean="0"/>
              <a:t>Самовар — душа живая —</a:t>
            </a:r>
            <a:br>
              <a:rPr lang="ru-RU" sz="2000" dirty="0" smtClean="0"/>
            </a:br>
            <a:r>
              <a:rPr lang="ru-RU" sz="2000" dirty="0" smtClean="0"/>
              <a:t>Друг веселью, сказке брат.</a:t>
            </a:r>
            <a:endParaRPr lang="ru-RU" sz="2000" dirty="0"/>
          </a:p>
        </p:txBody>
      </p:sp>
      <p:pic>
        <p:nvPicPr>
          <p:cNvPr id="18434" name="Picture 2" descr="Тульский самовар"/>
          <p:cNvPicPr>
            <a:picLocks noChangeAspect="1" noChangeArrowheads="1"/>
          </p:cNvPicPr>
          <p:nvPr/>
        </p:nvPicPr>
        <p:blipFill>
          <a:blip r:embed="rId3" cstate="print"/>
          <a:srcRect l="22830" t="3023" r="20812"/>
          <a:stretch>
            <a:fillRect/>
          </a:stretch>
        </p:blipFill>
        <p:spPr bwMode="auto">
          <a:xfrm>
            <a:off x="4899545" y="1269242"/>
            <a:ext cx="4031302" cy="46129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09731" y="354841"/>
            <a:ext cx="14364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Тула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69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0520" y="244860"/>
            <a:ext cx="2872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B7036E"/>
                </a:solidFill>
              </a:rPr>
              <a:t>Валаам</a:t>
            </a:r>
          </a:p>
          <a:p>
            <a:r>
              <a:rPr lang="ru-RU" dirty="0" smtClean="0"/>
              <a:t>Ладога, Ладога</a:t>
            </a:r>
            <a:br>
              <a:rPr lang="ru-RU" dirty="0" smtClean="0"/>
            </a:br>
            <a:r>
              <a:rPr lang="ru-RU" dirty="0" smtClean="0"/>
              <a:t>В небе чаек гам</a:t>
            </a:r>
            <a:br>
              <a:rPr lang="ru-RU" dirty="0" smtClean="0"/>
            </a:br>
            <a:r>
              <a:rPr lang="ru-RU" dirty="0" smtClean="0"/>
              <a:t>Мы плывём на остров,</a:t>
            </a:r>
            <a:br>
              <a:rPr lang="ru-RU" dirty="0" smtClean="0"/>
            </a:br>
            <a:r>
              <a:rPr lang="ru-RU" dirty="0" smtClean="0"/>
              <a:t>Остров Валаам.</a:t>
            </a:r>
          </a:p>
          <a:p>
            <a:r>
              <a:rPr lang="ru-RU" dirty="0" smtClean="0"/>
              <a:t>Ладога, Ладога</a:t>
            </a:r>
            <a:br>
              <a:rPr lang="ru-RU" dirty="0" smtClean="0"/>
            </a:br>
            <a:r>
              <a:rPr lang="ru-RU" dirty="0" smtClean="0"/>
              <a:t>Голубая ширь.</a:t>
            </a:r>
            <a:br>
              <a:rPr lang="ru-RU" dirty="0" smtClean="0"/>
            </a:br>
            <a:r>
              <a:rPr lang="ru-RU" dirty="0" smtClean="0"/>
              <a:t>На скалистом озере</a:t>
            </a:r>
            <a:br>
              <a:rPr lang="ru-RU" dirty="0" smtClean="0"/>
            </a:br>
            <a:r>
              <a:rPr lang="ru-RU" dirty="0" smtClean="0"/>
              <a:t>Чудо-монастырь.</a:t>
            </a:r>
          </a:p>
          <a:p>
            <a:r>
              <a:rPr lang="ru-RU" dirty="0" smtClean="0"/>
              <a:t>Ладога, Ладога</a:t>
            </a:r>
            <a:br>
              <a:rPr lang="ru-RU" dirty="0" smtClean="0"/>
            </a:br>
            <a:r>
              <a:rPr lang="ru-RU" dirty="0" smtClean="0"/>
              <a:t>Красота земли, —</a:t>
            </a:r>
            <a:br>
              <a:rPr lang="ru-RU" dirty="0" smtClean="0"/>
            </a:br>
            <a:r>
              <a:rPr lang="ru-RU" dirty="0" smtClean="0"/>
              <a:t>Голубика-ягода</a:t>
            </a:r>
            <a:br>
              <a:rPr lang="ru-RU" dirty="0" smtClean="0"/>
            </a:br>
            <a:r>
              <a:rPr lang="ru-RU" dirty="0" smtClean="0"/>
              <a:t>В капельках зари.</a:t>
            </a:r>
            <a:endParaRPr lang="ru-RU" dirty="0"/>
          </a:p>
        </p:txBody>
      </p:sp>
      <p:pic>
        <p:nvPicPr>
          <p:cNvPr id="29698" name="Picture 2" descr="Вала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175" y="3945559"/>
            <a:ext cx="4075231" cy="2716821"/>
          </a:xfrm>
          <a:prstGeom prst="rect">
            <a:avLst/>
          </a:prstGeom>
          <a:noFill/>
        </p:spPr>
      </p:pic>
      <p:pic>
        <p:nvPicPr>
          <p:cNvPr id="29700" name="Picture 4" descr="https://xn--b1afbjb3bchbqh.xn--p1ai/assets/galleries/292/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626" y="587375"/>
            <a:ext cx="4386004" cy="2947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3236" y="41672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B7036E"/>
                </a:solidFill>
              </a:rPr>
              <a:t>На Кавказе</a:t>
            </a:r>
          </a:p>
          <a:p>
            <a:r>
              <a:rPr lang="ru-RU" dirty="0" smtClean="0"/>
              <a:t>На Кавказе любят</a:t>
            </a:r>
            <a:br>
              <a:rPr lang="ru-RU" dirty="0" smtClean="0"/>
            </a:br>
            <a:r>
              <a:rPr lang="ru-RU" dirty="0" smtClean="0"/>
              <a:t>Музыку и пляски.</a:t>
            </a:r>
            <a:br>
              <a:rPr lang="ru-RU" dirty="0" smtClean="0"/>
            </a:br>
            <a:r>
              <a:rPr lang="ru-RU" dirty="0" smtClean="0"/>
              <a:t>На конях джигиты</a:t>
            </a:r>
            <a:br>
              <a:rPr lang="ru-RU" dirty="0" smtClean="0"/>
            </a:br>
            <a:r>
              <a:rPr lang="ru-RU" dirty="0" smtClean="0"/>
              <a:t>Скачут без опаски.</a:t>
            </a:r>
          </a:p>
          <a:p>
            <a:r>
              <a:rPr lang="ru-RU" dirty="0" smtClean="0"/>
              <a:t>На Кавказе любят</a:t>
            </a:r>
            <a:br>
              <a:rPr lang="ru-RU" dirty="0" smtClean="0"/>
            </a:br>
            <a:r>
              <a:rPr lang="ru-RU" dirty="0" smtClean="0"/>
              <a:t>Делать украшенья.</a:t>
            </a:r>
            <a:br>
              <a:rPr lang="ru-RU" dirty="0" smtClean="0"/>
            </a:br>
            <a:r>
              <a:rPr lang="ru-RU" dirty="0" smtClean="0"/>
              <a:t>Славятся чеканкой</a:t>
            </a:r>
            <a:br>
              <a:rPr lang="ru-RU" dirty="0" smtClean="0"/>
            </a:br>
            <a:r>
              <a:rPr lang="ru-RU" dirty="0" smtClean="0"/>
              <a:t>Местные селенья.</a:t>
            </a:r>
            <a:endParaRPr lang="ru-RU" dirty="0"/>
          </a:p>
        </p:txBody>
      </p:sp>
      <p:pic>
        <p:nvPicPr>
          <p:cNvPr id="28674" name="Picture 2" descr="https://b8.ru.icdn.ru/d/dubrovina/9/34065859AF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951" y="377899"/>
            <a:ext cx="5223443" cy="3473590"/>
          </a:xfrm>
          <a:prstGeom prst="rect">
            <a:avLst/>
          </a:prstGeom>
          <a:noFill/>
        </p:spPr>
      </p:pic>
      <p:pic>
        <p:nvPicPr>
          <p:cNvPr id="28676" name="Picture 4" descr="Кав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7522" y="3563423"/>
            <a:ext cx="4511960" cy="3007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9588" y="26861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Кавказе любят</a:t>
            </a:r>
            <a:br>
              <a:rPr lang="ru-RU" dirty="0" smtClean="0"/>
            </a:br>
            <a:r>
              <a:rPr lang="ru-RU" dirty="0" smtClean="0"/>
              <a:t>Пить кефир-айран.</a:t>
            </a:r>
            <a:br>
              <a:rPr lang="ru-RU" dirty="0" smtClean="0"/>
            </a:br>
            <a:r>
              <a:rPr lang="ru-RU" dirty="0" smtClean="0"/>
              <a:t>Надевает бурку</a:t>
            </a:r>
            <a:br>
              <a:rPr lang="ru-RU" dirty="0" smtClean="0"/>
            </a:br>
            <a:r>
              <a:rPr lang="ru-RU" dirty="0" smtClean="0"/>
              <a:t>В дальний путь чабан.</a:t>
            </a:r>
          </a:p>
          <a:p>
            <a:r>
              <a:rPr lang="ru-RU" dirty="0" smtClean="0"/>
              <a:t>На Кавказе любят</a:t>
            </a:r>
            <a:br>
              <a:rPr lang="ru-RU" dirty="0" smtClean="0"/>
            </a:br>
            <a:r>
              <a:rPr lang="ru-RU" dirty="0" smtClean="0"/>
              <a:t>Сладкий виноград.</a:t>
            </a:r>
            <a:br>
              <a:rPr lang="ru-RU" dirty="0" smtClean="0"/>
            </a:br>
            <a:r>
              <a:rPr lang="ru-RU" dirty="0" smtClean="0"/>
              <a:t>Здесь хозяин гостю,</a:t>
            </a:r>
            <a:br>
              <a:rPr lang="ru-RU" dirty="0" smtClean="0"/>
            </a:br>
            <a:r>
              <a:rPr lang="ru-RU" dirty="0" smtClean="0"/>
              <a:t>Как родному, рад.</a:t>
            </a:r>
            <a:endParaRPr lang="ru-RU" dirty="0"/>
          </a:p>
        </p:txBody>
      </p:sp>
      <p:pic>
        <p:nvPicPr>
          <p:cNvPr id="27650" name="Picture 2" descr="https://avatars.mds.yandex.net/get-pdb/1549417/dc35078b-3165-49bc-b058-451f0250f2f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157" y="293428"/>
            <a:ext cx="4297671" cy="3223253"/>
          </a:xfrm>
          <a:prstGeom prst="rect">
            <a:avLst/>
          </a:prstGeom>
          <a:noFill/>
        </p:spPr>
      </p:pic>
      <p:pic>
        <p:nvPicPr>
          <p:cNvPr id="27652" name="Picture 4" descr="https://selo-exp.com/wp-content/uploads/2017/07/15.1-%D0%9A%D0%B0%D0%B2%D0%BA%D0%B0%D0%B7-%E2%80%93-%D0%BE%D0%BF%D1%82%D0%B8%D0%BC%D0%B0%D0%BB%D1%8C%D0%BD%D1%8B%D0%B9-%D1%80%D0%B5%D0%B3%D0%B8%D0%BE%D0%BD-%D0%B4%D0%BB%D1%8F-%D1%80%D0%B0%D0%B7%D0%B2%D0%B5%D0%B4%D0%B5%D0%BD%D0%B8%D1%8F-%D0%BE%D0%B2%D0%B5%D1%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0227" y="3357350"/>
            <a:ext cx="4924567" cy="2954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6884" y="21200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Волге</a:t>
            </a:r>
          </a:p>
          <a:p>
            <a:r>
              <a:rPr lang="ru-RU" dirty="0" smtClean="0"/>
              <a:t>— Вы на Волге были?</a:t>
            </a:r>
            <a:br>
              <a:rPr lang="ru-RU" dirty="0" smtClean="0"/>
            </a:br>
            <a:r>
              <a:rPr lang="ru-RU" dirty="0" smtClean="0"/>
              <a:t>— Были.</a:t>
            </a:r>
            <a:br>
              <a:rPr lang="ru-RU" dirty="0" smtClean="0"/>
            </a:br>
            <a:r>
              <a:rPr lang="ru-RU" dirty="0" smtClean="0"/>
              <a:t>— Что вы делали?</a:t>
            </a:r>
            <a:br>
              <a:rPr lang="ru-RU" dirty="0" smtClean="0"/>
            </a:br>
            <a:r>
              <a:rPr lang="ru-RU" dirty="0" smtClean="0"/>
              <a:t>— Удили.</a:t>
            </a:r>
            <a:br>
              <a:rPr lang="ru-RU" dirty="0" smtClean="0"/>
            </a:br>
            <a:r>
              <a:rPr lang="ru-RU" dirty="0" smtClean="0"/>
              <a:t>— Кто попался на крючок?</a:t>
            </a:r>
            <a:br>
              <a:rPr lang="ru-RU" dirty="0" smtClean="0"/>
            </a:br>
            <a:r>
              <a:rPr lang="ru-RU" dirty="0" smtClean="0"/>
              <a:t>— Нам попался судачок.</a:t>
            </a:r>
            <a:br>
              <a:rPr lang="ru-RU" dirty="0" smtClean="0"/>
            </a:br>
            <a:r>
              <a:rPr lang="ru-RU" dirty="0" smtClean="0"/>
              <a:t>— Как не верить вам, ребята?</a:t>
            </a:r>
            <a:br>
              <a:rPr lang="ru-RU" dirty="0" smtClean="0"/>
            </a:br>
            <a:r>
              <a:rPr lang="ru-RU" dirty="0" smtClean="0"/>
              <a:t>Волга рыбою богата.</a:t>
            </a:r>
            <a:endParaRPr lang="ru-RU" dirty="0"/>
          </a:p>
        </p:txBody>
      </p:sp>
      <p:pic>
        <p:nvPicPr>
          <p:cNvPr id="26626" name="Picture 2" descr="Река 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492" y="2784143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5940" y="32118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Страна малахита</a:t>
            </a:r>
          </a:p>
          <a:p>
            <a:r>
              <a:rPr lang="ru-RU" dirty="0" smtClean="0"/>
              <a:t>Уральские горы</a:t>
            </a:r>
            <a:br>
              <a:rPr lang="ru-RU" dirty="0" smtClean="0"/>
            </a:br>
            <a:r>
              <a:rPr lang="ru-RU" dirty="0" smtClean="0"/>
              <a:t>По каменным плитам</a:t>
            </a:r>
            <a:br>
              <a:rPr lang="ru-RU" dirty="0" smtClean="0"/>
            </a:br>
            <a:r>
              <a:rPr lang="ru-RU" dirty="0" smtClean="0"/>
              <a:t>Ведут за собою нас</a:t>
            </a:r>
            <a:br>
              <a:rPr lang="ru-RU" dirty="0" smtClean="0"/>
            </a:br>
            <a:r>
              <a:rPr lang="ru-RU" dirty="0" smtClean="0"/>
              <a:t>В страну малахита.</a:t>
            </a:r>
            <a:br>
              <a:rPr lang="ru-RU" dirty="0" smtClean="0"/>
            </a:br>
            <a:r>
              <a:rPr lang="ru-RU" dirty="0" smtClean="0"/>
              <a:t>В страну, где не счесть</a:t>
            </a:r>
            <a:br>
              <a:rPr lang="ru-RU" dirty="0" smtClean="0"/>
            </a:br>
            <a:r>
              <a:rPr lang="ru-RU" dirty="0" smtClean="0"/>
              <a:t>Драгоценных камней,</a:t>
            </a:r>
            <a:br>
              <a:rPr lang="ru-RU" dirty="0" smtClean="0"/>
            </a:br>
            <a:r>
              <a:rPr lang="ru-RU" dirty="0" smtClean="0"/>
              <a:t>В страну работящих</a:t>
            </a:r>
            <a:br>
              <a:rPr lang="ru-RU" dirty="0" smtClean="0"/>
            </a:br>
            <a:r>
              <a:rPr lang="ru-RU" dirty="0" smtClean="0"/>
              <a:t>И добрых людей.</a:t>
            </a:r>
            <a:endParaRPr lang="ru-RU" dirty="0"/>
          </a:p>
        </p:txBody>
      </p:sp>
      <p:pic>
        <p:nvPicPr>
          <p:cNvPr id="17410" name="Picture 2" descr="Уральские г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432" y="2846672"/>
            <a:ext cx="5715000" cy="3800476"/>
          </a:xfrm>
          <a:prstGeom prst="rect">
            <a:avLst/>
          </a:prstGeom>
          <a:noFill/>
        </p:spPr>
      </p:pic>
      <p:pic>
        <p:nvPicPr>
          <p:cNvPr id="17412" name="Picture 4" descr="https://avatars.mds.yandex.net/get-pdb/1817937/7d2f0cae-f6ec-4b05-8066-908182faa2f3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793" y="245659"/>
            <a:ext cx="3617318" cy="2483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6883" y="2337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Байкал</a:t>
            </a:r>
          </a:p>
          <a:p>
            <a:r>
              <a:rPr lang="ru-RU" dirty="0" smtClean="0"/>
              <a:t>Есть в тайге сибирской нашей</a:t>
            </a:r>
            <a:br>
              <a:rPr lang="ru-RU" dirty="0" smtClean="0"/>
            </a:br>
            <a:r>
              <a:rPr lang="ru-RU" dirty="0" smtClean="0"/>
              <a:t>Больше моря чудо-чаша.</a:t>
            </a:r>
            <a:br>
              <a:rPr lang="ru-RU" dirty="0" smtClean="0"/>
            </a:br>
            <a:r>
              <a:rPr lang="ru-RU" dirty="0" smtClean="0"/>
              <a:t>Это — озеро Байкал</a:t>
            </a:r>
            <a:br>
              <a:rPr lang="ru-RU" dirty="0" smtClean="0"/>
            </a:br>
            <a:r>
              <a:rPr lang="ru-RU" dirty="0" smtClean="0"/>
              <a:t>В окруженье диких скал.</a:t>
            </a:r>
            <a:endParaRPr lang="ru-RU" dirty="0"/>
          </a:p>
        </p:txBody>
      </p:sp>
      <p:pic>
        <p:nvPicPr>
          <p:cNvPr id="30722" name="Picture 2" descr="Озеро Байк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249" y="2988860"/>
            <a:ext cx="7031034" cy="3281149"/>
          </a:xfrm>
          <a:prstGeom prst="rect">
            <a:avLst/>
          </a:prstGeom>
          <a:noFill/>
        </p:spPr>
      </p:pic>
      <p:pic>
        <p:nvPicPr>
          <p:cNvPr id="30724" name="Picture 4" descr="https://avatars.mds.yandex.net/get-zen_doc/170671/pub_5ce4e5be856cd5031a70c2bd_5ce4e6d5e1ea8802c2e2997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125" y="366864"/>
            <a:ext cx="3673946" cy="243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8896" y="41621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Живут в России разные</a:t>
            </a:r>
            <a:br>
              <a:rPr lang="ru-RU" sz="2400" dirty="0" smtClean="0"/>
            </a:br>
            <a:r>
              <a:rPr lang="ru-RU" sz="2400" dirty="0" smtClean="0"/>
              <a:t>Народы с давних пор.</a:t>
            </a:r>
            <a:br>
              <a:rPr lang="ru-RU" sz="2400" dirty="0" smtClean="0"/>
            </a:br>
            <a:r>
              <a:rPr lang="ru-RU" sz="2400" dirty="0" smtClean="0"/>
              <a:t>Одним — тайга по нраву,</a:t>
            </a:r>
            <a:br>
              <a:rPr lang="ru-RU" sz="2400" dirty="0" smtClean="0"/>
            </a:br>
            <a:r>
              <a:rPr lang="ru-RU" sz="2400" dirty="0" smtClean="0"/>
              <a:t>Другим — степной простор.</a:t>
            </a:r>
            <a:br>
              <a:rPr lang="ru-RU" sz="2400" dirty="0" smtClean="0"/>
            </a:br>
            <a:r>
              <a:rPr lang="ru-RU" sz="2400" dirty="0" smtClean="0"/>
              <a:t>У каждого народа</a:t>
            </a:r>
            <a:br>
              <a:rPr lang="ru-RU" sz="2400" dirty="0" smtClean="0"/>
            </a:br>
            <a:r>
              <a:rPr lang="ru-RU" sz="2400" dirty="0" smtClean="0"/>
              <a:t>Язык свой и наряд.</a:t>
            </a:r>
            <a:br>
              <a:rPr lang="ru-RU" sz="2400" dirty="0" smtClean="0"/>
            </a:br>
            <a:r>
              <a:rPr lang="ru-RU" sz="2400" dirty="0" smtClean="0"/>
              <a:t>Один — черкеску носит,</a:t>
            </a:r>
            <a:br>
              <a:rPr lang="ru-RU" sz="2400" dirty="0" smtClean="0"/>
            </a:br>
            <a:r>
              <a:rPr lang="ru-RU" sz="2400" dirty="0" smtClean="0"/>
              <a:t>Другой надел халат.</a:t>
            </a:r>
          </a:p>
          <a:p>
            <a:r>
              <a:rPr lang="ru-RU" sz="2400" dirty="0" smtClean="0"/>
              <a:t>Один — рыбак с рожденья,</a:t>
            </a:r>
            <a:br>
              <a:rPr lang="ru-RU" sz="2400" dirty="0" smtClean="0"/>
            </a:br>
            <a:r>
              <a:rPr lang="ru-RU" sz="2400" dirty="0" smtClean="0"/>
              <a:t>Другой — оленевод.</a:t>
            </a:r>
            <a:br>
              <a:rPr lang="ru-RU" sz="2400" dirty="0" smtClean="0"/>
            </a:br>
            <a:r>
              <a:rPr lang="ru-RU" sz="2400" dirty="0" smtClean="0"/>
              <a:t>Один — кумыс готовит,</a:t>
            </a:r>
            <a:br>
              <a:rPr lang="ru-RU" sz="2400" dirty="0" smtClean="0"/>
            </a:br>
            <a:r>
              <a:rPr lang="ru-RU" sz="2400" dirty="0" smtClean="0"/>
              <a:t>Другой — готовит мёд.</a:t>
            </a:r>
            <a:br>
              <a:rPr lang="ru-RU" sz="2400" dirty="0" smtClean="0"/>
            </a:br>
            <a:r>
              <a:rPr lang="ru-RU" sz="2400" dirty="0" smtClean="0"/>
              <a:t>Одним — милее осень,</a:t>
            </a:r>
            <a:br>
              <a:rPr lang="ru-RU" sz="2400" dirty="0" smtClean="0"/>
            </a:br>
            <a:r>
              <a:rPr lang="ru-RU" sz="2400" dirty="0" smtClean="0"/>
              <a:t>Другим — милей весна.</a:t>
            </a:r>
            <a:br>
              <a:rPr lang="ru-RU" sz="2400" dirty="0" smtClean="0"/>
            </a:br>
            <a:r>
              <a:rPr lang="ru-RU" sz="2400" dirty="0" smtClean="0"/>
              <a:t>А Родина Россия</a:t>
            </a:r>
            <a:br>
              <a:rPr lang="ru-RU" sz="2400" dirty="0" smtClean="0"/>
            </a:br>
            <a:r>
              <a:rPr lang="ru-RU" sz="2400" dirty="0" smtClean="0"/>
              <a:t>У нас у всех — одна.</a:t>
            </a:r>
            <a:endParaRPr lang="ru-RU" sz="2400" dirty="0"/>
          </a:p>
        </p:txBody>
      </p:sp>
      <p:pic>
        <p:nvPicPr>
          <p:cNvPr id="31746" name="Picture 2" descr="https://static.tildacdn.com/tild6566-3532-4437-b061-636266663935/154566247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639" y="632511"/>
            <a:ext cx="3521820" cy="2069746"/>
          </a:xfrm>
          <a:prstGeom prst="rect">
            <a:avLst/>
          </a:prstGeom>
          <a:noFill/>
        </p:spPr>
      </p:pic>
      <p:pic>
        <p:nvPicPr>
          <p:cNvPr id="31748" name="Picture 4" descr="https://avatars.mds.yandex.net/get-pdb/1605413/50736a54-1361-4f01-8ea9-926ab3b56dd0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9795" y="3882749"/>
            <a:ext cx="3682883" cy="2449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5128739-684F-4436-91F4-1F53CF545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0432" y="409433"/>
            <a:ext cx="5557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Что мы Родиной зовём?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Дом, где мы с тобой живём,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И березки, вдоль которых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Рядом с мамой мы идём.</a:t>
            </a:r>
            <a:endParaRPr lang="ru-RU" sz="2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Березовая рощ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13" y="2696466"/>
            <a:ext cx="5294525" cy="3970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5128739-684F-4436-91F4-1F53CF545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82862" y="660863"/>
            <a:ext cx="47083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внимание!!!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3626" y="3199347"/>
            <a:ext cx="56865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Литература: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стихи В.Степанова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5128739-684F-4436-91F4-1F53CF545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193" y="344944"/>
            <a:ext cx="49882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Что мы Родиной зовем?</a:t>
            </a:r>
            <a:br>
              <a:rPr lang="ru-RU" sz="3200" dirty="0" smtClean="0"/>
            </a:br>
            <a:r>
              <a:rPr lang="ru-RU" sz="3200" dirty="0" smtClean="0"/>
              <a:t>Поле с тонким колоском,</a:t>
            </a:r>
            <a:br>
              <a:rPr lang="ru-RU" sz="3200" dirty="0" smtClean="0"/>
            </a:br>
            <a:r>
              <a:rPr lang="ru-RU" sz="3200" dirty="0" smtClean="0"/>
              <a:t>Наши праздники и песни,</a:t>
            </a:r>
            <a:br>
              <a:rPr lang="ru-RU" sz="3200" dirty="0" smtClean="0"/>
            </a:br>
            <a:r>
              <a:rPr lang="ru-RU" sz="3200" dirty="0" smtClean="0"/>
              <a:t>Тёплый вечер за окном.</a:t>
            </a:r>
            <a:endParaRPr lang="ru-RU" sz="3200" dirty="0"/>
          </a:p>
        </p:txBody>
      </p:sp>
      <p:pic>
        <p:nvPicPr>
          <p:cNvPr id="25602" name="Picture 2" descr="https://kcson16.ru/images/praz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338" y="2500951"/>
            <a:ext cx="5472752" cy="4104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5128739-684F-4436-91F4-1F53CF545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34770" y="4780466"/>
            <a:ext cx="52885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мы Родиной зовём?</a:t>
            </a:r>
            <a:br>
              <a:rPr lang="ru-RU" sz="2800" dirty="0" smtClean="0"/>
            </a:br>
            <a:r>
              <a:rPr lang="ru-RU" sz="2800" dirty="0" smtClean="0"/>
              <a:t>Всё, что в сердце бережём,</a:t>
            </a:r>
            <a:br>
              <a:rPr lang="ru-RU" sz="2800" dirty="0" smtClean="0"/>
            </a:br>
            <a:r>
              <a:rPr lang="ru-RU" sz="2800" dirty="0" smtClean="0"/>
              <a:t>И под небом синим-синим</a:t>
            </a:r>
            <a:br>
              <a:rPr lang="ru-RU" sz="2800" dirty="0" smtClean="0"/>
            </a:br>
            <a:r>
              <a:rPr lang="ru-RU" sz="2800" dirty="0" smtClean="0"/>
              <a:t>Флаг России над Кремлём.</a:t>
            </a:r>
            <a:endParaRPr lang="ru-RU" sz="2800" dirty="0"/>
          </a:p>
        </p:txBody>
      </p:sp>
      <p:pic>
        <p:nvPicPr>
          <p:cNvPr id="16386" name="Picture 2" descr="https://www.culture.ru/storage/images/5729c9a98c02f4c9141399bf27d01baf/e46cd194901f18484d5eabdd15db4d7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030" y="290660"/>
            <a:ext cx="5751882" cy="4008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0531" y="27468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Москва</a:t>
            </a:r>
          </a:p>
          <a:p>
            <a:r>
              <a:rPr lang="ru-RU" sz="2400" dirty="0" smtClean="0"/>
              <a:t>Москва — это Красная площадь.</a:t>
            </a:r>
            <a:br>
              <a:rPr lang="ru-RU" sz="2400" dirty="0" smtClean="0"/>
            </a:br>
            <a:r>
              <a:rPr lang="ru-RU" sz="2400" dirty="0" smtClean="0"/>
              <a:t>Москва — это башни Кремля.</a:t>
            </a:r>
            <a:br>
              <a:rPr lang="ru-RU" sz="2400" dirty="0" smtClean="0"/>
            </a:br>
            <a:r>
              <a:rPr lang="ru-RU" sz="2400" dirty="0" smtClean="0"/>
              <a:t>Москва — это сердце России,</a:t>
            </a:r>
            <a:br>
              <a:rPr lang="ru-RU" sz="2400" dirty="0" smtClean="0"/>
            </a:br>
            <a:r>
              <a:rPr lang="ru-RU" sz="2400" dirty="0" smtClean="0"/>
              <a:t>Которое любят тебя.</a:t>
            </a:r>
            <a:endParaRPr lang="ru-RU" sz="2400" dirty="0"/>
          </a:p>
        </p:txBody>
      </p:sp>
      <p:pic>
        <p:nvPicPr>
          <p:cNvPr id="1026" name="Picture 2" descr="Красная 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0285" y="2415654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335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2417" y="30197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B7036E"/>
                </a:solidFill>
              </a:rPr>
              <a:t>Санкт-Петербург</a:t>
            </a:r>
          </a:p>
          <a:p>
            <a:r>
              <a:rPr lang="ru-RU" sz="2400" dirty="0" smtClean="0"/>
              <a:t>Он царя Петра творенье,</a:t>
            </a:r>
            <a:br>
              <a:rPr lang="ru-RU" sz="2400" dirty="0" smtClean="0"/>
            </a:br>
            <a:r>
              <a:rPr lang="ru-RU" sz="2400" dirty="0" smtClean="0"/>
              <a:t>Город славы, город-сад.</a:t>
            </a:r>
            <a:br>
              <a:rPr lang="ru-RU" sz="2400" dirty="0" smtClean="0"/>
            </a:br>
            <a:r>
              <a:rPr lang="ru-RU" sz="2400" dirty="0" smtClean="0"/>
              <a:t>Кораблей заморских флаги,</a:t>
            </a:r>
            <a:br>
              <a:rPr lang="ru-RU" sz="2400" dirty="0" smtClean="0"/>
            </a:br>
            <a:r>
              <a:rPr lang="ru-RU" sz="2400" dirty="0" smtClean="0"/>
              <a:t>Вдоль Невы дворцов парад.</a:t>
            </a:r>
            <a:endParaRPr lang="ru-RU" sz="2400" dirty="0"/>
          </a:p>
        </p:txBody>
      </p:sp>
      <p:pic>
        <p:nvPicPr>
          <p:cNvPr id="24578" name="Picture 2" descr="Памятник Петру 1 в Санкт-Петербур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821" y="478524"/>
            <a:ext cx="2715904" cy="2036928"/>
          </a:xfrm>
          <a:prstGeom prst="rect">
            <a:avLst/>
          </a:prstGeom>
          <a:noFill/>
        </p:spPr>
      </p:pic>
      <p:pic>
        <p:nvPicPr>
          <p:cNvPr id="24580" name="Picture 4" descr="https://avatars.mds.yandex.net/get-pdb/215709/c56924da-6e93-400c-bd7e-294c66eb8398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096" y="2699437"/>
            <a:ext cx="5772195" cy="3742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3554" name="Picture 2" descr="Золотое кольц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653" y="308188"/>
            <a:ext cx="6555406" cy="4359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00987" y="4823431"/>
            <a:ext cx="5088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Золотое кольцо.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4180" y="20037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Города старинные,</a:t>
            </a:r>
            <a:br>
              <a:rPr lang="ru-RU" sz="2800" dirty="0" smtClean="0"/>
            </a:br>
            <a:r>
              <a:rPr lang="ru-RU" sz="2800" dirty="0" smtClean="0"/>
              <a:t>Звон колоколов.</a:t>
            </a:r>
            <a:br>
              <a:rPr lang="ru-RU" sz="2800" dirty="0" smtClean="0"/>
            </a:br>
            <a:r>
              <a:rPr lang="ru-RU" sz="2800" dirty="0" smtClean="0"/>
              <a:t>Словно птицы-лебеди</a:t>
            </a:r>
            <a:br>
              <a:rPr lang="ru-RU" sz="2800" dirty="0" smtClean="0"/>
            </a:br>
            <a:r>
              <a:rPr lang="ru-RU" sz="2800" dirty="0" smtClean="0"/>
              <a:t>Суздаль и Ростов.</a:t>
            </a:r>
            <a:br>
              <a:rPr lang="ru-RU" sz="2800" dirty="0" smtClean="0"/>
            </a:br>
            <a:r>
              <a:rPr lang="ru-RU" sz="2800" dirty="0" smtClean="0"/>
              <a:t>На широкой Волке</a:t>
            </a:r>
            <a:br>
              <a:rPr lang="ru-RU" sz="2800" dirty="0" smtClean="0"/>
            </a:br>
            <a:r>
              <a:rPr lang="ru-RU" sz="2800" dirty="0" smtClean="0"/>
              <a:t>Тверь и Кострома,</a:t>
            </a:r>
            <a:br>
              <a:rPr lang="ru-RU" sz="2800" dirty="0" smtClean="0"/>
            </a:br>
            <a:r>
              <a:rPr lang="ru-RU" sz="2800" dirty="0" smtClean="0"/>
              <a:t>Башенки резные,</a:t>
            </a:r>
            <a:br>
              <a:rPr lang="ru-RU" sz="2800" dirty="0" smtClean="0"/>
            </a:br>
            <a:r>
              <a:rPr lang="ru-RU" sz="2800" dirty="0" err="1" smtClean="0"/>
              <a:t>Чудо-терема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2530" name="Picture 2" descr="https://avatars.mds.yandex.net/get-zen_doc/1350031/pub_5c28cd7553bb6f00aaaebd58_5c28d085b6ddc300ab5a55c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717" y="447510"/>
            <a:ext cx="3889612" cy="2619006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pdb/1515178/bc89262b-ef83-4347-ad7f-65a8c4060172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669" y="3293661"/>
            <a:ext cx="5061944" cy="3374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D8CCD4-A192-4EDD-A960-E4C4B7D3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6065" y="29591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Города старинные,</a:t>
            </a:r>
            <a:br>
              <a:rPr lang="ru-RU" sz="2400" dirty="0" smtClean="0"/>
            </a:br>
            <a:r>
              <a:rPr lang="ru-RU" sz="2400" dirty="0" smtClean="0"/>
              <a:t>Крепость на реке.</a:t>
            </a:r>
            <a:br>
              <a:rPr lang="ru-RU" sz="2400" dirty="0" smtClean="0"/>
            </a:br>
            <a:r>
              <a:rPr lang="ru-RU" sz="2400" dirty="0" smtClean="0"/>
              <a:t>Новгород на Волхове,</a:t>
            </a:r>
            <a:br>
              <a:rPr lang="ru-RU" sz="2400" dirty="0" smtClean="0"/>
            </a:br>
            <a:r>
              <a:rPr lang="ru-RU" sz="2400" dirty="0" smtClean="0"/>
              <a:t>Муром на Оке.</a:t>
            </a:r>
            <a:br>
              <a:rPr lang="ru-RU" sz="2400" dirty="0" smtClean="0"/>
            </a:br>
            <a:r>
              <a:rPr lang="ru-RU" sz="2400" dirty="0" smtClean="0"/>
              <a:t>Здесь дружины храбрые</a:t>
            </a:r>
            <a:br>
              <a:rPr lang="ru-RU" sz="2400" dirty="0" smtClean="0"/>
            </a:br>
            <a:r>
              <a:rPr lang="ru-RU" sz="2400" dirty="0" smtClean="0"/>
              <a:t>В бой вели князья,</a:t>
            </a:r>
            <a:br>
              <a:rPr lang="ru-RU" sz="2400" dirty="0" smtClean="0"/>
            </a:br>
            <a:r>
              <a:rPr lang="ru-RU" sz="2400" dirty="0" smtClean="0"/>
              <a:t>Конного и пешего</a:t>
            </a:r>
            <a:br>
              <a:rPr lang="ru-RU" sz="2400" dirty="0" smtClean="0"/>
            </a:br>
            <a:r>
              <a:rPr lang="ru-RU" sz="2400" dirty="0" smtClean="0"/>
              <a:t>Недруга разя.</a:t>
            </a:r>
            <a:endParaRPr lang="ru-RU" sz="2400" dirty="0"/>
          </a:p>
        </p:txBody>
      </p:sp>
      <p:pic>
        <p:nvPicPr>
          <p:cNvPr id="21506" name="Picture 2" descr="https://i.novgorod.ru/www/images/17/25/2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540" y="3283401"/>
            <a:ext cx="4925468" cy="3279542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get-pdb/1927573/03441b64-2452-4305-9f83-5af983e9fdd0/s1200?webp=false"/>
          <p:cNvPicPr>
            <a:picLocks noChangeAspect="1" noChangeArrowheads="1"/>
          </p:cNvPicPr>
          <p:nvPr/>
        </p:nvPicPr>
        <p:blipFill>
          <a:blip r:embed="rId4" cstate="print"/>
          <a:srcRect l="10276" t="879"/>
          <a:stretch>
            <a:fillRect/>
          </a:stretch>
        </p:blipFill>
        <p:spPr bwMode="auto">
          <a:xfrm>
            <a:off x="4735774" y="532263"/>
            <a:ext cx="4039737" cy="2975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150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58</cp:revision>
  <dcterms:created xsi:type="dcterms:W3CDTF">2013-11-19T05:52:05Z</dcterms:created>
  <dcterms:modified xsi:type="dcterms:W3CDTF">2020-06-08T08:24:37Z</dcterms:modified>
</cp:coreProperties>
</file>